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60" r:id="rId1"/>
  </p:sldMasterIdLst>
  <p:notesMasterIdLst>
    <p:notesMasterId r:id="rId26"/>
  </p:notesMasterIdLst>
  <p:handoutMasterIdLst>
    <p:handoutMasterId r:id="rId27"/>
  </p:handoutMasterIdLst>
  <p:sldIdLst>
    <p:sldId id="399" r:id="rId2"/>
    <p:sldId id="496" r:id="rId3"/>
    <p:sldId id="397" r:id="rId4"/>
    <p:sldId id="411" r:id="rId5"/>
    <p:sldId id="476" r:id="rId6"/>
    <p:sldId id="495" r:id="rId7"/>
    <p:sldId id="347" r:id="rId8"/>
    <p:sldId id="467" r:id="rId9"/>
    <p:sldId id="477" r:id="rId10"/>
    <p:sldId id="418" r:id="rId11"/>
    <p:sldId id="362" r:id="rId12"/>
    <p:sldId id="412" r:id="rId13"/>
    <p:sldId id="395" r:id="rId14"/>
    <p:sldId id="498" r:id="rId15"/>
    <p:sldId id="366" r:id="rId16"/>
    <p:sldId id="505" r:id="rId17"/>
    <p:sldId id="466" r:id="rId18"/>
    <p:sldId id="424" r:id="rId19"/>
    <p:sldId id="413" r:id="rId20"/>
    <p:sldId id="503" r:id="rId21"/>
    <p:sldId id="427" r:id="rId22"/>
    <p:sldId id="458" r:id="rId23"/>
    <p:sldId id="456" r:id="rId24"/>
    <p:sldId id="392" r:id="rId25"/>
  </p:sldIdLst>
  <p:sldSz cx="9144000" cy="6858000" type="screen4x3"/>
  <p:notesSz cx="7104063" cy="10234613"/>
  <p:embeddedFontLst>
    <p:embeddedFont>
      <p:font typeface="游ゴシック Medium" panose="020B0500000000000000" pitchFamily="50" charset="-128"/>
      <p:regular r:id="rId28"/>
    </p:embeddedFont>
    <p:embeddedFont>
      <p:font typeface="Calibri" panose="020F0502020204030204" pitchFamily="34" charset="0"/>
      <p:regular r:id="rId29"/>
      <p:bold r:id="rId30"/>
      <p:italic r:id="rId31"/>
      <p:boldItalic r:id="rId32"/>
    </p:embeddedFont>
    <p:embeddedFont>
      <p:font typeface="HG創英角ｺﾞｼｯｸUB" panose="020B0909000000000000" pitchFamily="49" charset="-128"/>
      <p:regular r:id="rId33"/>
    </p:embeddedFont>
    <p:embeddedFont>
      <p:font typeface="游ゴシック" panose="020B0400000000000000" pitchFamily="50" charset="-128"/>
      <p:regular r:id="rId34"/>
      <p:bold r:id="rId35"/>
    </p:embeddedFont>
  </p:embeddedFontLst>
  <p:defaultTextStyle>
    <a:defPPr>
      <a:defRPr lang="ja-JP"/>
    </a:defPPr>
    <a:lvl1pPr algn="l" rtl="0" eaLnBrk="0" fontAlgn="base" hangingPunct="0">
      <a:spcBef>
        <a:spcPct val="0"/>
      </a:spcBef>
      <a:spcAft>
        <a:spcPct val="0"/>
      </a:spcAft>
      <a:defRPr kumimoji="1" sz="2800" kern="1200">
        <a:solidFill>
          <a:schemeClr val="tx1"/>
        </a:solidFill>
        <a:latin typeface="Arial" charset="0"/>
        <a:ea typeface="HG創英角ｺﾞｼｯｸUB" pitchFamily="49" charset="-128"/>
        <a:cs typeface="+mn-cs"/>
      </a:defRPr>
    </a:lvl1pPr>
    <a:lvl2pPr marL="457200" algn="l" rtl="0" eaLnBrk="0" fontAlgn="base" hangingPunct="0">
      <a:spcBef>
        <a:spcPct val="0"/>
      </a:spcBef>
      <a:spcAft>
        <a:spcPct val="0"/>
      </a:spcAft>
      <a:defRPr kumimoji="1" sz="2800" kern="1200">
        <a:solidFill>
          <a:schemeClr val="tx1"/>
        </a:solidFill>
        <a:latin typeface="Arial" charset="0"/>
        <a:ea typeface="HG創英角ｺﾞｼｯｸUB" pitchFamily="49" charset="-128"/>
        <a:cs typeface="+mn-cs"/>
      </a:defRPr>
    </a:lvl2pPr>
    <a:lvl3pPr marL="914400" algn="l" rtl="0" eaLnBrk="0" fontAlgn="base" hangingPunct="0">
      <a:spcBef>
        <a:spcPct val="0"/>
      </a:spcBef>
      <a:spcAft>
        <a:spcPct val="0"/>
      </a:spcAft>
      <a:defRPr kumimoji="1" sz="2800" kern="1200">
        <a:solidFill>
          <a:schemeClr val="tx1"/>
        </a:solidFill>
        <a:latin typeface="Arial" charset="0"/>
        <a:ea typeface="HG創英角ｺﾞｼｯｸUB" pitchFamily="49" charset="-128"/>
        <a:cs typeface="+mn-cs"/>
      </a:defRPr>
    </a:lvl3pPr>
    <a:lvl4pPr marL="1371600" algn="l" rtl="0" eaLnBrk="0" fontAlgn="base" hangingPunct="0">
      <a:spcBef>
        <a:spcPct val="0"/>
      </a:spcBef>
      <a:spcAft>
        <a:spcPct val="0"/>
      </a:spcAft>
      <a:defRPr kumimoji="1" sz="2800" kern="1200">
        <a:solidFill>
          <a:schemeClr val="tx1"/>
        </a:solidFill>
        <a:latin typeface="Arial" charset="0"/>
        <a:ea typeface="HG創英角ｺﾞｼｯｸUB" pitchFamily="49" charset="-128"/>
        <a:cs typeface="+mn-cs"/>
      </a:defRPr>
    </a:lvl4pPr>
    <a:lvl5pPr marL="1828800" algn="l" rtl="0" eaLnBrk="0" fontAlgn="base" hangingPunct="0">
      <a:spcBef>
        <a:spcPct val="0"/>
      </a:spcBef>
      <a:spcAft>
        <a:spcPct val="0"/>
      </a:spcAft>
      <a:defRPr kumimoji="1" sz="2800" kern="1200">
        <a:solidFill>
          <a:schemeClr val="tx1"/>
        </a:solidFill>
        <a:latin typeface="Arial" charset="0"/>
        <a:ea typeface="HG創英角ｺﾞｼｯｸUB" pitchFamily="49" charset="-128"/>
        <a:cs typeface="+mn-cs"/>
      </a:defRPr>
    </a:lvl5pPr>
    <a:lvl6pPr marL="2286000" algn="l" defTabSz="914400" rtl="0" eaLnBrk="1" latinLnBrk="0" hangingPunct="1">
      <a:defRPr kumimoji="1" sz="2800" kern="1200">
        <a:solidFill>
          <a:schemeClr val="tx1"/>
        </a:solidFill>
        <a:latin typeface="Arial" charset="0"/>
        <a:ea typeface="HG創英角ｺﾞｼｯｸUB" pitchFamily="49" charset="-128"/>
        <a:cs typeface="+mn-cs"/>
      </a:defRPr>
    </a:lvl6pPr>
    <a:lvl7pPr marL="2743200" algn="l" defTabSz="914400" rtl="0" eaLnBrk="1" latinLnBrk="0" hangingPunct="1">
      <a:defRPr kumimoji="1" sz="2800" kern="1200">
        <a:solidFill>
          <a:schemeClr val="tx1"/>
        </a:solidFill>
        <a:latin typeface="Arial" charset="0"/>
        <a:ea typeface="HG創英角ｺﾞｼｯｸUB" pitchFamily="49" charset="-128"/>
        <a:cs typeface="+mn-cs"/>
      </a:defRPr>
    </a:lvl7pPr>
    <a:lvl8pPr marL="3200400" algn="l" defTabSz="914400" rtl="0" eaLnBrk="1" latinLnBrk="0" hangingPunct="1">
      <a:defRPr kumimoji="1" sz="2800" kern="1200">
        <a:solidFill>
          <a:schemeClr val="tx1"/>
        </a:solidFill>
        <a:latin typeface="Arial" charset="0"/>
        <a:ea typeface="HG創英角ｺﾞｼｯｸUB" pitchFamily="49" charset="-128"/>
        <a:cs typeface="+mn-cs"/>
      </a:defRPr>
    </a:lvl8pPr>
    <a:lvl9pPr marL="3657600" algn="l" defTabSz="914400" rtl="0" eaLnBrk="1" latinLnBrk="0" hangingPunct="1">
      <a:defRPr kumimoji="1" sz="2800" kern="1200">
        <a:solidFill>
          <a:schemeClr val="tx1"/>
        </a:solidFill>
        <a:latin typeface="Arial" charset="0"/>
        <a:ea typeface="HG創英角ｺﾞｼｯｸUB" pitchFamily="49"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F0D9"/>
    <a:srgbClr val="DEEBF7"/>
    <a:srgbClr val="D6DCE5"/>
    <a:srgbClr val="F09E7A"/>
    <a:srgbClr val="F4B9A4"/>
    <a:srgbClr val="FBE5D6"/>
    <a:srgbClr val="FF7F7F"/>
    <a:srgbClr val="FFCCCC"/>
    <a:srgbClr val="FF9999"/>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淡色スタイル 1 - アクセント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08" autoAdjust="0"/>
    <p:restoredTop sz="65496" autoAdjust="0"/>
  </p:normalViewPr>
  <p:slideViewPr>
    <p:cSldViewPr>
      <p:cViewPr varScale="1">
        <p:scale>
          <a:sx n="48" d="100"/>
          <a:sy n="48" d="100"/>
        </p:scale>
        <p:origin x="1896" y="54"/>
      </p:cViewPr>
      <p:guideLst>
        <p:guide orient="horz" pos="2160"/>
        <p:guide pos="2880"/>
      </p:guideLst>
    </p:cSldViewPr>
  </p:slideViewPr>
  <p:notesTextViewPr>
    <p:cViewPr>
      <p:scale>
        <a:sx n="75" d="100"/>
        <a:sy n="75" d="100"/>
      </p:scale>
      <p:origin x="0" y="0"/>
    </p:cViewPr>
  </p:notesTextViewPr>
  <p:sorterViewPr>
    <p:cViewPr>
      <p:scale>
        <a:sx n="66" d="100"/>
        <a:sy n="66" d="100"/>
      </p:scale>
      <p:origin x="0" y="0"/>
    </p:cViewPr>
  </p:sorterViewPr>
  <p:notesViewPr>
    <p:cSldViewPr>
      <p:cViewPr varScale="1">
        <p:scale>
          <a:sx n="52" d="100"/>
          <a:sy n="52" d="100"/>
        </p:scale>
        <p:origin x="1764" y="64"/>
      </p:cViewPr>
      <p:guideLst>
        <p:guide orient="horz" pos="3224"/>
        <p:guide pos="223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838609605996362E-3"/>
          <c:y val="0"/>
          <c:w val="0.91459988211060295"/>
          <c:h val="0.91129886575618535"/>
        </c:manualLayout>
      </c:layout>
      <c:pieChart>
        <c:varyColors val="1"/>
        <c:ser>
          <c:idx val="0"/>
          <c:order val="0"/>
          <c:tx>
            <c:strRef>
              <c:f>Sheet1!$B$1</c:f>
              <c:strCache>
                <c:ptCount val="1"/>
                <c:pt idx="0">
                  <c:v>歳出</c:v>
                </c:pt>
              </c:strCache>
            </c:strRef>
          </c:tx>
          <c:spPr>
            <a:ln>
              <a:noFill/>
            </a:ln>
          </c:spPr>
          <c:dPt>
            <c:idx val="0"/>
            <c:bubble3D val="0"/>
            <c:spPr>
              <a:solidFill>
                <a:srgbClr val="FBE5D6"/>
              </a:solidFill>
              <a:ln w="19050">
                <a:noFill/>
              </a:ln>
              <a:effectLst/>
            </c:spPr>
            <c:extLst>
              <c:ext xmlns:c16="http://schemas.microsoft.com/office/drawing/2014/chart" uri="{C3380CC4-5D6E-409C-BE32-E72D297353CC}">
                <c16:uniqueId val="{00000002-E985-4B11-ABB9-8B140FC55AE0}"/>
              </c:ext>
            </c:extLst>
          </c:dPt>
          <c:dPt>
            <c:idx val="1"/>
            <c:bubble3D val="0"/>
            <c:spPr>
              <a:solidFill>
                <a:srgbClr val="F4B9A4"/>
              </a:solidFill>
              <a:ln w="19050">
                <a:noFill/>
              </a:ln>
              <a:effectLst/>
            </c:spPr>
            <c:extLst>
              <c:ext xmlns:c16="http://schemas.microsoft.com/office/drawing/2014/chart" uri="{C3380CC4-5D6E-409C-BE32-E72D297353CC}">
                <c16:uniqueId val="{00000003-E985-4B11-ABB9-8B140FC55AE0}"/>
              </c:ext>
            </c:extLst>
          </c:dPt>
          <c:dPt>
            <c:idx val="2"/>
            <c:bubble3D val="0"/>
            <c:spPr>
              <a:solidFill>
                <a:srgbClr val="F09E7A"/>
              </a:solidFill>
              <a:ln w="19050">
                <a:noFill/>
              </a:ln>
              <a:effectLst/>
            </c:spPr>
            <c:extLst>
              <c:ext xmlns:c16="http://schemas.microsoft.com/office/drawing/2014/chart" uri="{C3380CC4-5D6E-409C-BE32-E72D297353CC}">
                <c16:uniqueId val="{00000004-E985-4B11-ABB9-8B140FC55AE0}"/>
              </c:ext>
            </c:extLst>
          </c:dPt>
          <c:dPt>
            <c:idx val="3"/>
            <c:bubble3D val="0"/>
            <c:spPr>
              <a:solidFill>
                <a:srgbClr val="ED7D31"/>
              </a:solidFill>
              <a:ln w="19050">
                <a:noFill/>
              </a:ln>
              <a:effectLst/>
            </c:spPr>
            <c:extLst>
              <c:ext xmlns:c16="http://schemas.microsoft.com/office/drawing/2014/chart" uri="{C3380CC4-5D6E-409C-BE32-E72D297353CC}">
                <c16:uniqueId val="{00000005-E985-4B11-ABB9-8B140FC55AE0}"/>
              </c:ext>
            </c:extLst>
          </c:dPt>
          <c:dPt>
            <c:idx val="4"/>
            <c:bubble3D val="0"/>
            <c:spPr>
              <a:solidFill>
                <a:srgbClr val="FF7F7F"/>
              </a:solidFill>
              <a:ln w="19050">
                <a:noFill/>
              </a:ln>
              <a:effectLst/>
            </c:spPr>
            <c:extLst>
              <c:ext xmlns:c16="http://schemas.microsoft.com/office/drawing/2014/chart" uri="{C3380CC4-5D6E-409C-BE32-E72D297353CC}">
                <c16:uniqueId val="{00000006-E985-4B11-ABB9-8B140FC55AE0}"/>
              </c:ext>
            </c:extLst>
          </c:dPt>
          <c:dPt>
            <c:idx val="5"/>
            <c:bubble3D val="0"/>
            <c:spPr>
              <a:solidFill>
                <a:srgbClr val="FF9999"/>
              </a:solidFill>
              <a:ln w="19050">
                <a:noFill/>
              </a:ln>
              <a:effectLst/>
            </c:spPr>
            <c:extLst>
              <c:ext xmlns:c16="http://schemas.microsoft.com/office/drawing/2014/chart" uri="{C3380CC4-5D6E-409C-BE32-E72D297353CC}">
                <c16:uniqueId val="{00000007-E985-4B11-ABB9-8B140FC55AE0}"/>
              </c:ext>
            </c:extLst>
          </c:dPt>
          <c:dPt>
            <c:idx val="6"/>
            <c:bubble3D val="0"/>
            <c:spPr>
              <a:solidFill>
                <a:srgbClr val="FFCCCC"/>
              </a:solidFill>
              <a:ln w="19050">
                <a:noFill/>
              </a:ln>
              <a:effectLst/>
            </c:spPr>
            <c:extLst>
              <c:ext xmlns:c16="http://schemas.microsoft.com/office/drawing/2014/chart" uri="{C3380CC4-5D6E-409C-BE32-E72D297353CC}">
                <c16:uniqueId val="{00000008-E985-4B11-ABB9-8B140FC55AE0}"/>
              </c:ext>
            </c:extLst>
          </c:dPt>
          <c:dLbls>
            <c:dLbl>
              <c:idx val="0"/>
              <c:tx>
                <c:rich>
                  <a:bodyPr/>
                  <a:lstStyle/>
                  <a:p>
                    <a:fld id="{182C691B-79CE-411D-8978-2421A700457A}" type="VALUE">
                      <a:rPr lang="en-US" altLang="ja-JP" sz="2000"/>
                      <a:pPr/>
                      <a:t>[値]</a:t>
                    </a:fld>
                    <a:endParaRPr lang="ja-JP" alt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E985-4B11-ABB9-8B140FC55AE0}"/>
                </c:ext>
              </c:extLst>
            </c:dLbl>
            <c:dLbl>
              <c:idx val="1"/>
              <c:layout>
                <c:manualLayout>
                  <c:x val="-1.7376614715767312E-2"/>
                  <c:y val="-4.2917670874125714E-2"/>
                </c:manualLayout>
              </c:layout>
              <c:tx>
                <c:rich>
                  <a:bodyPr/>
                  <a:lstStyle/>
                  <a:p>
                    <a:fld id="{01E33A1D-FC7E-4729-89A6-C5DA11270EB8}" type="VALUE">
                      <a:rPr lang="en-US" altLang="ja-JP" sz="2000"/>
                      <a:pPr/>
                      <a:t>[値]</a:t>
                    </a:fld>
                    <a:endParaRPr lang="ja-JP" altLang="en-US"/>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985-4B11-ABB9-8B140FC55AE0}"/>
                </c:ext>
              </c:extLst>
            </c:dLbl>
            <c:dLbl>
              <c:idx val="2"/>
              <c:layout>
                <c:manualLayout>
                  <c:x val="-1.9984029357557449E-2"/>
                  <c:y val="-3.5262092473323257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985-4B11-ABB9-8B140FC55AE0}"/>
                </c:ext>
              </c:extLst>
            </c:dLbl>
            <c:dLbl>
              <c:idx val="3"/>
              <c:layout>
                <c:manualLayout>
                  <c:x val="1.7846943488426342E-2"/>
                  <c:y val="-1.0906438244981713E-16"/>
                </c:manualLayout>
              </c:layout>
              <c:spPr>
                <a:noFill/>
                <a:ln>
                  <a:noFill/>
                </a:ln>
                <a:effectLst/>
              </c:spPr>
              <c:txPr>
                <a:bodyPr rot="0" spcFirstLastPara="1" vertOverflow="overflow" horzOverflow="overflow"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endParaRPr lang="ja-JP"/>
                </a:p>
              </c:txPr>
              <c:dLblPos val="bestFi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5-E985-4B11-ABB9-8B140FC55AE0}"/>
                </c:ext>
              </c:extLst>
            </c:dLbl>
            <c:dLbl>
              <c:idx val="4"/>
              <c:layout>
                <c:manualLayout>
                  <c:x val="4.4953532081130475E-2"/>
                  <c:y val="-2.3426514707951509E-2"/>
                </c:manualLayout>
              </c:layout>
              <c:tx>
                <c:rich>
                  <a:bodyPr/>
                  <a:lstStyle/>
                  <a:p>
                    <a:fld id="{2B9163C3-C590-4579-9B32-5094B5CF619B}" type="VALUE">
                      <a:rPr lang="en-US" altLang="ja-JP" sz="2000"/>
                      <a:pPr/>
                      <a:t>[値]</a:t>
                    </a:fld>
                    <a:endParaRPr lang="ja-JP" altLang="en-US"/>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E985-4B11-ABB9-8B140FC55AE0}"/>
                </c:ext>
              </c:extLst>
            </c:dLbl>
            <c:dLbl>
              <c:idx val="5"/>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985-4B11-ABB9-8B140FC55AE0}"/>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endParaRPr lang="ja-JP"/>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健康・生活</c:v>
                </c:pt>
                <c:pt idx="1">
                  <c:v>道路</c:v>
                </c:pt>
                <c:pt idx="2">
                  <c:v>教育</c:v>
                </c:pt>
                <c:pt idx="3">
                  <c:v>防衛</c:v>
                </c:pt>
                <c:pt idx="4">
                  <c:v>その他</c:v>
                </c:pt>
                <c:pt idx="5">
                  <c:v>県、市町村</c:v>
                </c:pt>
                <c:pt idx="6">
                  <c:v>借金の返済</c:v>
                </c:pt>
              </c:strCache>
            </c:strRef>
          </c:cat>
          <c:val>
            <c:numRef>
              <c:f>Sheet1!$B$2:$B$8</c:f>
              <c:numCache>
                <c:formatCode>0.0%</c:formatCode>
                <c:ptCount val="7"/>
                <c:pt idx="0">
                  <c:v>0.33600000000000002</c:v>
                </c:pt>
                <c:pt idx="1">
                  <c:v>6.8000000000000005E-2</c:v>
                </c:pt>
                <c:pt idx="2">
                  <c:v>5.5E-2</c:v>
                </c:pt>
                <c:pt idx="3">
                  <c:v>5.1999999999999998E-2</c:v>
                </c:pt>
                <c:pt idx="4">
                  <c:v>0.1</c:v>
                </c:pt>
                <c:pt idx="5">
                  <c:v>0.158</c:v>
                </c:pt>
                <c:pt idx="6">
                  <c:v>0.23200000000000001</c:v>
                </c:pt>
              </c:numCache>
            </c:numRef>
          </c:val>
          <c:extLst>
            <c:ext xmlns:c16="http://schemas.microsoft.com/office/drawing/2014/chart" uri="{C3380CC4-5D6E-409C-BE32-E72D297353CC}">
              <c16:uniqueId val="{00000000-E985-4B11-ABB9-8B140FC55AE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594073785577473E-2"/>
          <c:y val="7.1903750884642608E-3"/>
          <c:w val="0.91240592621442251"/>
          <c:h val="0.9104135881104034"/>
        </c:manualLayout>
      </c:layout>
      <c:pieChart>
        <c:varyColors val="1"/>
        <c:ser>
          <c:idx val="0"/>
          <c:order val="0"/>
          <c:tx>
            <c:strRef>
              <c:f>Sheet1!$B$1</c:f>
              <c:strCache>
                <c:ptCount val="1"/>
                <c:pt idx="0">
                  <c:v>歳入</c:v>
                </c:pt>
              </c:strCache>
            </c:strRef>
          </c:tx>
          <c:spPr>
            <a:ln>
              <a:noFill/>
            </a:ln>
          </c:spPr>
          <c:dPt>
            <c:idx val="0"/>
            <c:bubble3D val="0"/>
            <c:spPr>
              <a:solidFill>
                <a:srgbClr val="DEEBF7"/>
              </a:solidFill>
              <a:ln w="19050">
                <a:noFill/>
              </a:ln>
              <a:effectLst/>
            </c:spPr>
            <c:extLst>
              <c:ext xmlns:c16="http://schemas.microsoft.com/office/drawing/2014/chart" uri="{C3380CC4-5D6E-409C-BE32-E72D297353CC}">
                <c16:uniqueId val="{00000001-8EFE-43B3-833F-00198946FE4D}"/>
              </c:ext>
            </c:extLst>
          </c:dPt>
          <c:dPt>
            <c:idx val="1"/>
            <c:bubble3D val="0"/>
            <c:spPr>
              <a:solidFill>
                <a:srgbClr val="E2F0D9"/>
              </a:solidFill>
              <a:ln w="19050">
                <a:noFill/>
              </a:ln>
              <a:effectLst/>
            </c:spPr>
            <c:extLst>
              <c:ext xmlns:c16="http://schemas.microsoft.com/office/drawing/2014/chart" uri="{C3380CC4-5D6E-409C-BE32-E72D297353CC}">
                <c16:uniqueId val="{00000002-8EFE-43B3-833F-00198946FE4D}"/>
              </c:ext>
            </c:extLst>
          </c:dPt>
          <c:dPt>
            <c:idx val="2"/>
            <c:bubble3D val="0"/>
            <c:spPr>
              <a:solidFill>
                <a:srgbClr val="D6DCE5"/>
              </a:solidFill>
              <a:ln w="19050">
                <a:noFill/>
              </a:ln>
              <a:effectLst/>
            </c:spPr>
            <c:extLst>
              <c:ext xmlns:c16="http://schemas.microsoft.com/office/drawing/2014/chart" uri="{C3380CC4-5D6E-409C-BE32-E72D297353CC}">
                <c16:uniqueId val="{00000003-8EFE-43B3-833F-00198946FE4D}"/>
              </c:ext>
            </c:extLst>
          </c:dPt>
          <c:dLbls>
            <c:dLbl>
              <c:idx val="0"/>
              <c:layout>
                <c:manualLayout>
                  <c:x val="-0.11145254078374792"/>
                  <c:y val="-0.17897375796178344"/>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fld id="{0D71CC0C-14B9-4EE0-8FF3-777A742A0BAC}" type="VALUE">
                      <a:rPr lang="en-US" altLang="ja-JP" sz="3200"/>
                      <a:pPr>
                        <a:defRPr>
                          <a:latin typeface="游ゴシック" panose="020B0400000000000000" pitchFamily="50" charset="-128"/>
                          <a:ea typeface="游ゴシック" panose="020B0400000000000000" pitchFamily="50" charset="-128"/>
                        </a:defRPr>
                      </a:pPr>
                      <a:t>[値]</a:t>
                    </a:fld>
                    <a:endParaRPr lang="ja-JP" altLang="en-US"/>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endParaRPr lang="ja-JP"/>
                </a:p>
              </c:txPr>
              <c:dLblPos val="bestFit"/>
              <c:showLegendKey val="0"/>
              <c:showVal val="1"/>
              <c:showCatName val="0"/>
              <c:showSerName val="0"/>
              <c:showPercent val="0"/>
              <c:showBubbleSize val="0"/>
              <c:extLst>
                <c:ext xmlns:c15="http://schemas.microsoft.com/office/drawing/2012/chart" uri="{CE6537A1-D6FC-4f65-9D91-7224C49458BB}">
                  <c15:layout>
                    <c:manualLayout>
                      <c:w val="0.26989754613215711"/>
                      <c:h val="0.14406635527246991"/>
                    </c:manualLayout>
                  </c15:layout>
                  <c15:dlblFieldTable/>
                  <c15:showDataLabelsRange val="0"/>
                </c:ext>
                <c:ext xmlns:c16="http://schemas.microsoft.com/office/drawing/2014/chart" uri="{C3380CC4-5D6E-409C-BE32-E72D297353CC}">
                  <c16:uniqueId val="{00000001-8EFE-43B3-833F-00198946FE4D}"/>
                </c:ext>
              </c:extLst>
            </c:dLbl>
            <c:dLbl>
              <c:idx val="1"/>
              <c:tx>
                <c:rich>
                  <a:bodyPr/>
                  <a:lstStyle/>
                  <a:p>
                    <a:fld id="{AAD86894-7EF8-4625-9203-F6B6808116B5}" type="VALUE">
                      <a:rPr lang="en-US" altLang="ja-JP" sz="2000"/>
                      <a:pPr/>
                      <a:t>[値]</a:t>
                    </a:fld>
                    <a:endParaRPr lang="ja-JP" alt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8EFE-43B3-833F-00198946FE4D}"/>
                </c:ext>
              </c:extLst>
            </c:dLbl>
            <c:dLbl>
              <c:idx val="2"/>
              <c:tx>
                <c:rich>
                  <a:bodyPr/>
                  <a:lstStyle/>
                  <a:p>
                    <a:fld id="{1FF749AB-1D94-42C2-BE37-70832AC03264}" type="VALUE">
                      <a:rPr lang="en-US" altLang="ja-JP" sz="2000"/>
                      <a:pPr/>
                      <a:t>[値]</a:t>
                    </a:fld>
                    <a:endParaRPr lang="ja-JP" alt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EFE-43B3-833F-00198946FE4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endParaRPr lang="ja-JP"/>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税金</c:v>
                </c:pt>
                <c:pt idx="1">
                  <c:v>借金</c:v>
                </c:pt>
                <c:pt idx="2">
                  <c:v>その他</c:v>
                </c:pt>
              </c:strCache>
            </c:strRef>
          </c:cat>
          <c:val>
            <c:numRef>
              <c:f>Sheet1!$B$2:$B$4</c:f>
              <c:numCache>
                <c:formatCode>0.0%</c:formatCode>
                <c:ptCount val="3"/>
                <c:pt idx="0">
                  <c:v>0.61599999999999999</c:v>
                </c:pt>
                <c:pt idx="1">
                  <c:v>0.32200000000000001</c:v>
                </c:pt>
                <c:pt idx="2">
                  <c:v>6.2E-2</c:v>
                </c:pt>
              </c:numCache>
            </c:numRef>
          </c:val>
          <c:extLst>
            <c:ext xmlns:c16="http://schemas.microsoft.com/office/drawing/2014/chart" uri="{C3380CC4-5D6E-409C-BE32-E72D297353CC}">
              <c16:uniqueId val="{00000000-8EFE-43B3-833F-00198946FE4D}"/>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hdr" sz="quarter"/>
          </p:nvPr>
        </p:nvSpPr>
        <p:spPr bwMode="auto">
          <a:xfrm>
            <a:off x="0" y="0"/>
            <a:ext cx="3079202" cy="512304"/>
          </a:xfrm>
          <a:prstGeom prst="rect">
            <a:avLst/>
          </a:prstGeom>
          <a:noFill/>
          <a:ln>
            <a:noFill/>
          </a:ln>
          <a:effectLst/>
        </p:spPr>
        <p:txBody>
          <a:bodyPr vert="horz" wrap="square" lIns="95466" tIns="47732" rIns="95466" bIns="47732" numCol="1" anchor="t" anchorCtr="0" compatLnSpc="1">
            <a:prstTxWarp prst="textNoShape">
              <a:avLst/>
            </a:prstTxWarp>
          </a:bodyPr>
          <a:lstStyle>
            <a:lvl1pPr algn="l" eaLnBrk="1" hangingPunct="1">
              <a:defRPr sz="1300">
                <a:latin typeface="Arial" charset="0"/>
                <a:ea typeface="ＭＳ Ｐゴシック" pitchFamily="50" charset="-128"/>
              </a:defRPr>
            </a:lvl1pPr>
          </a:lstStyle>
          <a:p>
            <a:pPr>
              <a:defRPr/>
            </a:pPr>
            <a:r>
              <a:rPr lang="ja-JP" altLang="en-US"/>
              <a:t>小学生用モデルテキスト</a:t>
            </a:r>
            <a:r>
              <a:rPr lang="en-US" altLang="ja-JP"/>
              <a:t>Ⅰ</a:t>
            </a:r>
          </a:p>
        </p:txBody>
      </p:sp>
      <p:sp>
        <p:nvSpPr>
          <p:cNvPr id="93187" name="Rectangle 3"/>
          <p:cNvSpPr>
            <a:spLocks noGrp="1" noChangeArrowheads="1"/>
          </p:cNvSpPr>
          <p:nvPr>
            <p:ph type="dt" sz="quarter" idx="1"/>
          </p:nvPr>
        </p:nvSpPr>
        <p:spPr bwMode="auto">
          <a:xfrm>
            <a:off x="4023205" y="0"/>
            <a:ext cx="3079202" cy="512304"/>
          </a:xfrm>
          <a:prstGeom prst="rect">
            <a:avLst/>
          </a:prstGeom>
          <a:noFill/>
          <a:ln>
            <a:noFill/>
          </a:ln>
          <a:effectLst/>
        </p:spPr>
        <p:txBody>
          <a:bodyPr vert="horz" wrap="square" lIns="95466" tIns="47732" rIns="95466" bIns="47732" numCol="1" anchor="t" anchorCtr="0" compatLnSpc="1">
            <a:prstTxWarp prst="textNoShape">
              <a:avLst/>
            </a:prstTxWarp>
          </a:bodyPr>
          <a:lstStyle>
            <a:lvl1pPr algn="r" eaLnBrk="1" hangingPunct="1">
              <a:defRPr sz="1300">
                <a:latin typeface="Arial" charset="0"/>
                <a:ea typeface="ＭＳ Ｐゴシック" pitchFamily="50" charset="-128"/>
              </a:defRPr>
            </a:lvl1pPr>
          </a:lstStyle>
          <a:p>
            <a:pPr>
              <a:defRPr/>
            </a:pPr>
            <a:endParaRPr lang="en-US" altLang="ja-JP"/>
          </a:p>
        </p:txBody>
      </p:sp>
      <p:sp>
        <p:nvSpPr>
          <p:cNvPr id="93188" name="Rectangle 4"/>
          <p:cNvSpPr>
            <a:spLocks noGrp="1" noChangeArrowheads="1"/>
          </p:cNvSpPr>
          <p:nvPr>
            <p:ph type="ftr" sz="quarter" idx="2"/>
          </p:nvPr>
        </p:nvSpPr>
        <p:spPr bwMode="auto">
          <a:xfrm>
            <a:off x="0" y="9720674"/>
            <a:ext cx="3079202" cy="512303"/>
          </a:xfrm>
          <a:prstGeom prst="rect">
            <a:avLst/>
          </a:prstGeom>
          <a:noFill/>
          <a:ln>
            <a:noFill/>
          </a:ln>
          <a:effectLst/>
        </p:spPr>
        <p:txBody>
          <a:bodyPr vert="horz" wrap="square" lIns="95466" tIns="47732" rIns="95466" bIns="47732" numCol="1" anchor="b" anchorCtr="0" compatLnSpc="1">
            <a:prstTxWarp prst="textNoShape">
              <a:avLst/>
            </a:prstTxWarp>
          </a:bodyPr>
          <a:lstStyle>
            <a:lvl1pPr algn="l" eaLnBrk="1" hangingPunct="1">
              <a:defRPr sz="1300">
                <a:latin typeface="Arial" charset="0"/>
                <a:ea typeface="ＭＳ Ｐゴシック" pitchFamily="50" charset="-128"/>
              </a:defRPr>
            </a:lvl1pPr>
          </a:lstStyle>
          <a:p>
            <a:pPr>
              <a:defRPr/>
            </a:pPr>
            <a:endParaRPr lang="en-US" altLang="ja-JP"/>
          </a:p>
        </p:txBody>
      </p:sp>
      <p:sp>
        <p:nvSpPr>
          <p:cNvPr id="93189" name="Rectangle 5"/>
          <p:cNvSpPr>
            <a:spLocks noGrp="1" noChangeArrowheads="1"/>
          </p:cNvSpPr>
          <p:nvPr>
            <p:ph type="sldNum" sz="quarter" idx="3"/>
          </p:nvPr>
        </p:nvSpPr>
        <p:spPr bwMode="auto">
          <a:xfrm>
            <a:off x="4023205" y="9720674"/>
            <a:ext cx="3079202" cy="512303"/>
          </a:xfrm>
          <a:prstGeom prst="rect">
            <a:avLst/>
          </a:prstGeom>
          <a:noFill/>
          <a:ln>
            <a:noFill/>
          </a:ln>
          <a:effectLst/>
        </p:spPr>
        <p:txBody>
          <a:bodyPr vert="horz" wrap="square" lIns="95466" tIns="47732" rIns="95466" bIns="47732" numCol="1" anchor="b" anchorCtr="0" compatLnSpc="1">
            <a:prstTxWarp prst="textNoShape">
              <a:avLst/>
            </a:prstTxWarp>
          </a:bodyPr>
          <a:lstStyle>
            <a:lvl1pPr algn="r" eaLnBrk="1" hangingPunct="1">
              <a:defRPr sz="1300">
                <a:ea typeface="ＭＳ Ｐゴシック" pitchFamily="50" charset="-128"/>
              </a:defRPr>
            </a:lvl1pPr>
          </a:lstStyle>
          <a:p>
            <a:fld id="{7D40EDB6-844D-4F06-9D3B-587C3175B406}" type="slidenum">
              <a:rPr lang="en-US" altLang="ja-JP"/>
              <a:pPr/>
              <a:t>‹#›</a:t>
            </a:fld>
            <a:endParaRPr lang="en-US" altLang="ja-JP"/>
          </a:p>
        </p:txBody>
      </p:sp>
    </p:spTree>
    <p:extLst>
      <p:ext uri="{BB962C8B-B14F-4D97-AF65-F5344CB8AC3E}">
        <p14:creationId xmlns:p14="http://schemas.microsoft.com/office/powerpoint/2010/main" val="3982592733"/>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3079202" cy="512304"/>
          </a:xfrm>
          <a:prstGeom prst="rect">
            <a:avLst/>
          </a:prstGeom>
          <a:noFill/>
          <a:ln>
            <a:noFill/>
          </a:ln>
          <a:effectLst/>
        </p:spPr>
        <p:txBody>
          <a:bodyPr vert="horz" wrap="square" lIns="95466" tIns="47732" rIns="95466" bIns="47732" numCol="1" anchor="t" anchorCtr="0" compatLnSpc="1">
            <a:prstTxWarp prst="textNoShape">
              <a:avLst/>
            </a:prstTxWarp>
          </a:bodyPr>
          <a:lstStyle>
            <a:lvl1pPr algn="l" eaLnBrk="1" hangingPunct="1">
              <a:defRPr sz="1300">
                <a:latin typeface="Arial" charset="0"/>
                <a:ea typeface="ＭＳ Ｐゴシック" pitchFamily="50" charset="-128"/>
              </a:defRPr>
            </a:lvl1pPr>
          </a:lstStyle>
          <a:p>
            <a:pPr>
              <a:defRPr/>
            </a:pPr>
            <a:r>
              <a:rPr lang="ja-JP" altLang="en-US"/>
              <a:t>小学生用モデルテキスト</a:t>
            </a:r>
            <a:r>
              <a:rPr lang="en-US" altLang="ja-JP"/>
              <a:t>Ⅰ</a:t>
            </a:r>
          </a:p>
        </p:txBody>
      </p:sp>
      <p:sp>
        <p:nvSpPr>
          <p:cNvPr id="34819" name="Rectangle 3"/>
          <p:cNvSpPr>
            <a:spLocks noGrp="1" noChangeArrowheads="1"/>
          </p:cNvSpPr>
          <p:nvPr>
            <p:ph type="dt" idx="1"/>
          </p:nvPr>
        </p:nvSpPr>
        <p:spPr bwMode="auto">
          <a:xfrm>
            <a:off x="4023205" y="0"/>
            <a:ext cx="3079202" cy="512304"/>
          </a:xfrm>
          <a:prstGeom prst="rect">
            <a:avLst/>
          </a:prstGeom>
          <a:noFill/>
          <a:ln>
            <a:noFill/>
          </a:ln>
          <a:effectLst/>
        </p:spPr>
        <p:txBody>
          <a:bodyPr vert="horz" wrap="square" lIns="95466" tIns="47732" rIns="95466" bIns="47732" numCol="1" anchor="t" anchorCtr="0" compatLnSpc="1">
            <a:prstTxWarp prst="textNoShape">
              <a:avLst/>
            </a:prstTxWarp>
          </a:bodyPr>
          <a:lstStyle>
            <a:lvl1pPr algn="r" eaLnBrk="1" hangingPunct="1">
              <a:defRPr sz="1300">
                <a:latin typeface="Arial" charset="0"/>
                <a:ea typeface="ＭＳ Ｐゴシック" pitchFamily="50" charset="-128"/>
              </a:defRPr>
            </a:lvl1pPr>
          </a:lstStyle>
          <a:p>
            <a:pPr>
              <a:defRPr/>
            </a:pPr>
            <a:endParaRPr lang="en-US" altLang="ja-JP"/>
          </a:p>
        </p:txBody>
      </p:sp>
      <p:sp>
        <p:nvSpPr>
          <p:cNvPr id="2052" name="Rectangle 4"/>
          <p:cNvSpPr>
            <a:spLocks noGrp="1" noRot="1" noChangeAspect="1" noChangeArrowheads="1" noTextEdit="1"/>
          </p:cNvSpPr>
          <p:nvPr>
            <p:ph type="sldImg" idx="2"/>
          </p:nvPr>
        </p:nvSpPr>
        <p:spPr bwMode="auto">
          <a:xfrm>
            <a:off x="992188" y="766763"/>
            <a:ext cx="5121275" cy="38401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21" name="Rectangle 5"/>
          <p:cNvSpPr>
            <a:spLocks noGrp="1" noChangeArrowheads="1"/>
          </p:cNvSpPr>
          <p:nvPr>
            <p:ph type="body" sz="quarter" idx="3"/>
          </p:nvPr>
        </p:nvSpPr>
        <p:spPr bwMode="auto">
          <a:xfrm>
            <a:off x="710076" y="4861156"/>
            <a:ext cx="5683914" cy="4605821"/>
          </a:xfrm>
          <a:prstGeom prst="rect">
            <a:avLst/>
          </a:prstGeom>
          <a:noFill/>
          <a:ln>
            <a:noFill/>
          </a:ln>
          <a:effectLst/>
        </p:spPr>
        <p:txBody>
          <a:bodyPr vert="horz" wrap="square" lIns="95466" tIns="47732" rIns="95466" bIns="47732"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34822" name="Rectangle 6"/>
          <p:cNvSpPr>
            <a:spLocks noGrp="1" noChangeArrowheads="1"/>
          </p:cNvSpPr>
          <p:nvPr>
            <p:ph type="ftr" sz="quarter" idx="4"/>
          </p:nvPr>
        </p:nvSpPr>
        <p:spPr bwMode="auto">
          <a:xfrm>
            <a:off x="0" y="9720674"/>
            <a:ext cx="3079202" cy="512303"/>
          </a:xfrm>
          <a:prstGeom prst="rect">
            <a:avLst/>
          </a:prstGeom>
          <a:noFill/>
          <a:ln>
            <a:noFill/>
          </a:ln>
          <a:effectLst/>
        </p:spPr>
        <p:txBody>
          <a:bodyPr vert="horz" wrap="square" lIns="95466" tIns="47732" rIns="95466" bIns="47732" numCol="1" anchor="b" anchorCtr="0" compatLnSpc="1">
            <a:prstTxWarp prst="textNoShape">
              <a:avLst/>
            </a:prstTxWarp>
          </a:bodyPr>
          <a:lstStyle>
            <a:lvl1pPr algn="l" eaLnBrk="1" hangingPunct="1">
              <a:defRPr sz="1300">
                <a:latin typeface="Arial" charset="0"/>
                <a:ea typeface="ＭＳ Ｐゴシック" pitchFamily="50" charset="-128"/>
              </a:defRPr>
            </a:lvl1pPr>
          </a:lstStyle>
          <a:p>
            <a:pPr>
              <a:defRPr/>
            </a:pPr>
            <a:endParaRPr lang="en-US" altLang="ja-JP"/>
          </a:p>
        </p:txBody>
      </p:sp>
      <p:sp>
        <p:nvSpPr>
          <p:cNvPr id="34823" name="Rectangle 7"/>
          <p:cNvSpPr>
            <a:spLocks noGrp="1" noChangeArrowheads="1"/>
          </p:cNvSpPr>
          <p:nvPr>
            <p:ph type="sldNum" sz="quarter" idx="5"/>
          </p:nvPr>
        </p:nvSpPr>
        <p:spPr bwMode="auto">
          <a:xfrm>
            <a:off x="4023205" y="9720674"/>
            <a:ext cx="3079202" cy="512303"/>
          </a:xfrm>
          <a:prstGeom prst="rect">
            <a:avLst/>
          </a:prstGeom>
          <a:noFill/>
          <a:ln>
            <a:noFill/>
          </a:ln>
          <a:effectLst/>
        </p:spPr>
        <p:txBody>
          <a:bodyPr vert="horz" wrap="square" lIns="95466" tIns="47732" rIns="95466" bIns="47732" numCol="1" anchor="b" anchorCtr="0" compatLnSpc="1">
            <a:prstTxWarp prst="textNoShape">
              <a:avLst/>
            </a:prstTxWarp>
          </a:bodyPr>
          <a:lstStyle>
            <a:lvl1pPr algn="r" eaLnBrk="1" hangingPunct="1">
              <a:defRPr sz="1300">
                <a:ea typeface="ＭＳ Ｐゴシック" pitchFamily="50" charset="-128"/>
              </a:defRPr>
            </a:lvl1pPr>
          </a:lstStyle>
          <a:p>
            <a:fld id="{F8167E46-508C-4F62-8925-0B78E27219D7}" type="slidenum">
              <a:rPr lang="en-US" altLang="ja-JP"/>
              <a:pPr/>
              <a:t>‹#›</a:t>
            </a:fld>
            <a:endParaRPr lang="en-US" altLang="ja-JP"/>
          </a:p>
        </p:txBody>
      </p:sp>
    </p:spTree>
    <p:extLst>
      <p:ext uri="{BB962C8B-B14F-4D97-AF65-F5344CB8AC3E}">
        <p14:creationId xmlns:p14="http://schemas.microsoft.com/office/powerpoint/2010/main" val="856239382"/>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a:t>このテキストでは、</a:t>
            </a:r>
            <a:r>
              <a:rPr lang="en-US" altLang="ja-JP" dirty="0"/>
              <a:t>『</a:t>
            </a:r>
            <a:r>
              <a:rPr lang="ja-JP" altLang="en-US" dirty="0"/>
              <a:t>納税者意識の醸成</a:t>
            </a:r>
            <a:r>
              <a:rPr lang="en-US" altLang="ja-JP" dirty="0"/>
              <a:t>』</a:t>
            </a:r>
            <a:r>
              <a:rPr lang="ja-JP" altLang="en-US" dirty="0"/>
              <a:t>を目標としています。</a:t>
            </a:r>
            <a:endParaRPr lang="en-US" altLang="ja-JP" dirty="0"/>
          </a:p>
          <a:p>
            <a:pPr eaLnBrk="1" hangingPunct="1"/>
            <a:r>
              <a:rPr lang="ja-JP" altLang="en-US" dirty="0"/>
              <a:t>納税の義務だけでなく、主権者として税金の使い道を考えられるような授業を目指しましょう。</a:t>
            </a:r>
            <a:endParaRPr lang="en-US" altLang="ja-JP" dirty="0"/>
          </a:p>
          <a:p>
            <a:pPr eaLnBrk="1" hangingPunct="1"/>
            <a:endParaRPr lang="en-US" altLang="ja-JP" dirty="0"/>
          </a:p>
          <a:p>
            <a:pPr eaLnBrk="1" hangingPunct="1"/>
            <a:r>
              <a:rPr lang="ja-JP" altLang="en-US" dirty="0"/>
              <a:t>内容にボリュームがあるため時間がないときは、何を省くのかあらかじめ予定しておきましょう。</a:t>
            </a:r>
            <a:endParaRPr lang="en-US" altLang="ja-JP" dirty="0"/>
          </a:p>
          <a:p>
            <a:pPr eaLnBrk="1" hangingPunct="1"/>
            <a:r>
              <a:rPr lang="ja-JP" altLang="en-US" dirty="0"/>
              <a:t>（例えば、日本の財政の部分）</a:t>
            </a:r>
            <a:endParaRPr lang="en-US" altLang="ja-JP" dirty="0"/>
          </a:p>
          <a:p>
            <a:pPr eaLnBrk="1" hangingPunct="1"/>
            <a:r>
              <a:rPr lang="ja-JP" altLang="en-US" dirty="0"/>
              <a:t>無理に全てを説明する必要はありませんので、時間に余裕を持った構成にしましょう。</a:t>
            </a:r>
            <a:endParaRPr lang="en-US" altLang="ja-JP" dirty="0"/>
          </a:p>
          <a:p>
            <a:pPr eaLnBrk="1" hangingPunct="1"/>
            <a:r>
              <a:rPr lang="ja-JP" altLang="en-US" dirty="0"/>
              <a:t>また、自分の言葉で伝えることで、子供たちに伝わります。</a:t>
            </a:r>
            <a:endParaRPr lang="en-US" altLang="ja-JP" dirty="0"/>
          </a:p>
          <a:p>
            <a:pPr eaLnBrk="1" hangingPunct="1"/>
            <a:endParaRPr lang="en-US" altLang="ja-JP" dirty="0"/>
          </a:p>
          <a:p>
            <a:pPr eaLnBrk="1" hangingPunct="1"/>
            <a:r>
              <a:rPr lang="en-US" altLang="ja-JP" dirty="0"/>
              <a:t>【</a:t>
            </a:r>
            <a:r>
              <a:rPr lang="ja-JP" altLang="en-US" dirty="0"/>
              <a:t>コメント例</a:t>
            </a:r>
            <a:r>
              <a:rPr lang="en-US" altLang="ja-JP" dirty="0"/>
              <a:t>】</a:t>
            </a:r>
          </a:p>
          <a:p>
            <a:pPr eaLnBrk="1" hangingPunct="1"/>
            <a:r>
              <a:rPr lang="ja-JP" altLang="en-US" dirty="0"/>
              <a:t>みなさん、こんにちは。</a:t>
            </a:r>
            <a:endParaRPr lang="en-US" altLang="ja-JP" dirty="0"/>
          </a:p>
          <a:p>
            <a:pPr eaLnBrk="1" hangingPunct="1"/>
            <a:r>
              <a:rPr lang="ja-JP" altLang="en-US" dirty="0"/>
              <a:t>私は、税理士の○○○○といいます。</a:t>
            </a:r>
            <a:endParaRPr lang="en-US" altLang="ja-JP" dirty="0"/>
          </a:p>
          <a:p>
            <a:pPr eaLnBrk="1" hangingPunct="1"/>
            <a:r>
              <a:rPr lang="ja-JP" altLang="en-US" dirty="0"/>
              <a:t>今日は、みなさんと一緒に税金について考えようと思い、近畿税理士会から来ました。</a:t>
            </a:r>
          </a:p>
        </p:txBody>
      </p:sp>
      <p:sp>
        <p:nvSpPr>
          <p:cNvPr id="4" name="スライド番号プレースホルダー 3"/>
          <p:cNvSpPr>
            <a:spLocks noGrp="1"/>
          </p:cNvSpPr>
          <p:nvPr>
            <p:ph type="sldNum" sz="quarter" idx="5"/>
          </p:nvPr>
        </p:nvSpPr>
        <p:spPr/>
        <p:txBody>
          <a:bodyPr/>
          <a:lstStyle/>
          <a:p>
            <a:fld id="{F8167E46-508C-4F62-8925-0B78E27219D7}" type="slidenum">
              <a:rPr lang="en-US" altLang="ja-JP" smtClean="0"/>
              <a:pPr/>
              <a:t>1</a:t>
            </a:fld>
            <a:endParaRPr lang="en-US" altLang="ja-JP"/>
          </a:p>
        </p:txBody>
      </p:sp>
      <p:sp>
        <p:nvSpPr>
          <p:cNvPr id="5" name="ヘッダー プレースホルダー 4">
            <a:extLst>
              <a:ext uri="{FF2B5EF4-FFF2-40B4-BE49-F238E27FC236}">
                <a16:creationId xmlns:a16="http://schemas.microsoft.com/office/drawing/2014/main" id="{BFBD85C6-D9E3-426F-A824-142D752D906B}"/>
              </a:ext>
            </a:extLst>
          </p:cNvPr>
          <p:cNvSpPr>
            <a:spLocks noGrp="1"/>
          </p:cNvSpPr>
          <p:nvPr>
            <p:ph type="hdr" sz="quarter"/>
          </p:nvPr>
        </p:nvSpPr>
        <p:spPr/>
        <p:txBody>
          <a:bodyPr/>
          <a:lstStyle/>
          <a:p>
            <a:pPr>
              <a:defRPr/>
            </a:pPr>
            <a:r>
              <a:rPr lang="ja-JP" altLang="en-US"/>
              <a:t>小学生用モデルテキスト</a:t>
            </a:r>
            <a:r>
              <a:rPr lang="en-US" altLang="ja-JP"/>
              <a:t>Ⅰ</a:t>
            </a:r>
          </a:p>
        </p:txBody>
      </p:sp>
    </p:spTree>
    <p:extLst>
      <p:ext uri="{BB962C8B-B14F-4D97-AF65-F5344CB8AC3E}">
        <p14:creationId xmlns:p14="http://schemas.microsoft.com/office/powerpoint/2010/main" val="3514365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a:t>三択クイズは知識を伝えるためというよりは、児童とのコミュニケーションをはかり、後のディスカッションがスムーズに進むように入れている項目です。</a:t>
            </a:r>
            <a:endParaRPr lang="en-US" altLang="ja-JP" dirty="0"/>
          </a:p>
          <a:p>
            <a:pPr eaLnBrk="1" hangingPunct="1"/>
            <a:r>
              <a:rPr lang="ja-JP" altLang="en-US" dirty="0"/>
              <a:t>ディスカッションに、より多くの時間を割きたいという場合は、省いても大丈夫です。</a:t>
            </a:r>
            <a:endParaRPr lang="en-US" altLang="ja-JP" dirty="0"/>
          </a:p>
          <a:p>
            <a:pPr eaLnBrk="1" hangingPunct="1"/>
            <a:endParaRPr lang="en-US" altLang="ja-JP" dirty="0"/>
          </a:p>
          <a:p>
            <a:pPr eaLnBrk="1" hangingPunct="1"/>
            <a:r>
              <a:rPr lang="en-US" altLang="ja-JP" dirty="0"/>
              <a:t>【</a:t>
            </a:r>
            <a:r>
              <a:rPr lang="ja-JP" altLang="en-US" dirty="0"/>
              <a:t>コメント例</a:t>
            </a:r>
            <a:r>
              <a:rPr lang="en-US" altLang="ja-JP" dirty="0"/>
              <a:t>】</a:t>
            </a:r>
          </a:p>
          <a:p>
            <a:pPr eaLnBrk="1" hangingPunct="1"/>
            <a:r>
              <a:rPr lang="ja-JP" altLang="en-US" dirty="0"/>
              <a:t>答えは③です。</a:t>
            </a:r>
            <a:endParaRPr lang="en-US" altLang="ja-JP" dirty="0"/>
          </a:p>
          <a:p>
            <a:pPr eaLnBrk="1" hangingPunct="1"/>
            <a:r>
              <a:rPr lang="ja-JP" altLang="en-US" dirty="0"/>
              <a:t>児童１人が１年間小学校に通うのに必要な費用、つまり教科書代・学校の建設費・机、いすの購入費、先生のお給料などで</a:t>
            </a:r>
            <a:endParaRPr lang="en-US" altLang="ja-JP" dirty="0"/>
          </a:p>
          <a:p>
            <a:pPr eaLnBrk="1" hangingPunct="1"/>
            <a:r>
              <a:rPr lang="ja-JP" altLang="en-US" dirty="0"/>
              <a:t>約</a:t>
            </a:r>
            <a:r>
              <a:rPr lang="en-US" altLang="ja-JP" dirty="0"/>
              <a:t>885,000</a:t>
            </a:r>
            <a:r>
              <a:rPr lang="ja-JP" altLang="en-US" dirty="0"/>
              <a:t>円の税金が使われています。（平成</a:t>
            </a:r>
            <a:r>
              <a:rPr lang="en-US" altLang="ja-JP" dirty="0"/>
              <a:t>29</a:t>
            </a:r>
            <a:r>
              <a:rPr lang="ja-JP" altLang="en-US" dirty="0"/>
              <a:t>年度）</a:t>
            </a:r>
            <a:endParaRPr lang="en-US" altLang="ja-JP" dirty="0"/>
          </a:p>
          <a:p>
            <a:pPr eaLnBrk="1" hangingPunct="1"/>
            <a:endParaRPr lang="en-US" altLang="ja-JP" dirty="0"/>
          </a:p>
          <a:p>
            <a:pPr eaLnBrk="1" hangingPunct="1"/>
            <a:endParaRPr lang="en-US" altLang="ja-JP" dirty="0"/>
          </a:p>
          <a:p>
            <a:pPr eaLnBrk="1" hangingPunct="1"/>
            <a:r>
              <a:rPr lang="ja-JP" altLang="en-US" dirty="0"/>
              <a:t>参考ＨＰ　</a:t>
            </a:r>
            <a:r>
              <a:rPr lang="en-US" altLang="ja-JP" dirty="0"/>
              <a:t>https://www.nta.go.jp/taxes/kids/hatten/page06.htm</a:t>
            </a:r>
          </a:p>
        </p:txBody>
      </p:sp>
      <p:sp>
        <p:nvSpPr>
          <p:cNvPr id="4" name="スライド番号プレースホルダー 3"/>
          <p:cNvSpPr>
            <a:spLocks noGrp="1"/>
          </p:cNvSpPr>
          <p:nvPr>
            <p:ph type="sldNum" sz="quarter" idx="5"/>
          </p:nvPr>
        </p:nvSpPr>
        <p:spPr/>
        <p:txBody>
          <a:bodyPr/>
          <a:lstStyle/>
          <a:p>
            <a:fld id="{F8167E46-508C-4F62-8925-0B78E27219D7}" type="slidenum">
              <a:rPr lang="en-US" altLang="ja-JP" smtClean="0"/>
              <a:pPr/>
              <a:t>10</a:t>
            </a:fld>
            <a:endParaRPr lang="en-US" altLang="ja-JP"/>
          </a:p>
        </p:txBody>
      </p:sp>
      <p:sp>
        <p:nvSpPr>
          <p:cNvPr id="5" name="ヘッダー プレースホルダー 4">
            <a:extLst>
              <a:ext uri="{FF2B5EF4-FFF2-40B4-BE49-F238E27FC236}">
                <a16:creationId xmlns:a16="http://schemas.microsoft.com/office/drawing/2014/main" id="{B324573F-A3CF-4380-B990-642380F65289}"/>
              </a:ext>
            </a:extLst>
          </p:cNvPr>
          <p:cNvSpPr>
            <a:spLocks noGrp="1"/>
          </p:cNvSpPr>
          <p:nvPr>
            <p:ph type="hdr" sz="quarter"/>
          </p:nvPr>
        </p:nvSpPr>
        <p:spPr/>
        <p:txBody>
          <a:bodyPr/>
          <a:lstStyle/>
          <a:p>
            <a:pPr>
              <a:defRPr/>
            </a:pPr>
            <a:r>
              <a:rPr lang="ja-JP" altLang="en-US"/>
              <a:t>小学生用モデルテキスト</a:t>
            </a:r>
            <a:r>
              <a:rPr lang="en-US" altLang="ja-JP"/>
              <a:t>Ⅰ</a:t>
            </a:r>
          </a:p>
        </p:txBody>
      </p:sp>
    </p:spTree>
    <p:extLst>
      <p:ext uri="{BB962C8B-B14F-4D97-AF65-F5344CB8AC3E}">
        <p14:creationId xmlns:p14="http://schemas.microsoft.com/office/powerpoint/2010/main" val="2885460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a:t>テーマ１のまとめ。</a:t>
            </a:r>
            <a:endParaRPr lang="en-US" altLang="ja-JP" dirty="0"/>
          </a:p>
          <a:p>
            <a:pPr eaLnBrk="1" hangingPunct="1"/>
            <a:r>
              <a:rPr lang="ja-JP" altLang="en-US" dirty="0"/>
              <a:t>ここまでの学習内容をまとめます。</a:t>
            </a:r>
            <a:endParaRPr lang="en-US" altLang="ja-JP" dirty="0"/>
          </a:p>
          <a:p>
            <a:pPr eaLnBrk="1" hangingPunct="1"/>
            <a:endParaRPr lang="en-US" altLang="ja-JP" dirty="0"/>
          </a:p>
          <a:p>
            <a:pPr defTabSz="947851" eaLnBrk="1" hangingPunct="1">
              <a:defRPr/>
            </a:pPr>
            <a:r>
              <a:rPr lang="en-US" altLang="ja-JP" dirty="0"/>
              <a:t>【</a:t>
            </a:r>
            <a:r>
              <a:rPr lang="ja-JP" altLang="en-US" dirty="0"/>
              <a:t>コメント例</a:t>
            </a:r>
            <a:r>
              <a:rPr lang="en-US" altLang="ja-JP" dirty="0"/>
              <a:t>】</a:t>
            </a:r>
          </a:p>
          <a:p>
            <a:pPr eaLnBrk="1" hangingPunct="1"/>
            <a:r>
              <a:rPr lang="ja-JP" altLang="en-US" dirty="0"/>
              <a:t>ここまでで、税金にはどのような種類があり、どのように使われているのか分かりましたか？（挙手を促します）</a:t>
            </a:r>
            <a:endParaRPr lang="en-US" altLang="ja-JP" dirty="0"/>
          </a:p>
          <a:p>
            <a:pPr eaLnBrk="1" hangingPunct="1"/>
            <a:r>
              <a:rPr lang="ja-JP" altLang="en-US" dirty="0"/>
              <a:t>そうですね、私たちの生活を支えてくれるものに使われていることが分かりましたね。</a:t>
            </a:r>
            <a:endParaRPr lang="en-US" altLang="ja-JP" dirty="0"/>
          </a:p>
          <a:p>
            <a:pPr eaLnBrk="1" hangingPunct="1"/>
            <a:r>
              <a:rPr lang="ja-JP" altLang="en-US" dirty="0"/>
              <a:t>私たちが、豊かで安心して暮らしていくために必要なものですね。</a:t>
            </a:r>
            <a:endParaRPr lang="en-US" altLang="ja-JP" dirty="0"/>
          </a:p>
          <a:p>
            <a:pPr eaLnBrk="1" hangingPunct="1"/>
            <a:endParaRPr lang="en-US" altLang="ja-JP" dirty="0"/>
          </a:p>
        </p:txBody>
      </p:sp>
      <p:sp>
        <p:nvSpPr>
          <p:cNvPr id="4" name="スライド番号プレースホルダー 3"/>
          <p:cNvSpPr>
            <a:spLocks noGrp="1"/>
          </p:cNvSpPr>
          <p:nvPr>
            <p:ph type="sldNum" sz="quarter" idx="5"/>
          </p:nvPr>
        </p:nvSpPr>
        <p:spPr/>
        <p:txBody>
          <a:bodyPr/>
          <a:lstStyle/>
          <a:p>
            <a:fld id="{F8167E46-508C-4F62-8925-0B78E27219D7}" type="slidenum">
              <a:rPr lang="en-US" altLang="ja-JP" smtClean="0"/>
              <a:pPr/>
              <a:t>11</a:t>
            </a:fld>
            <a:endParaRPr lang="en-US" altLang="ja-JP"/>
          </a:p>
        </p:txBody>
      </p:sp>
      <p:sp>
        <p:nvSpPr>
          <p:cNvPr id="5" name="ヘッダー プレースホルダー 4">
            <a:extLst>
              <a:ext uri="{FF2B5EF4-FFF2-40B4-BE49-F238E27FC236}">
                <a16:creationId xmlns:a16="http://schemas.microsoft.com/office/drawing/2014/main" id="{C726BD84-E4CB-4C01-B0FC-0142FED7DFD6}"/>
              </a:ext>
            </a:extLst>
          </p:cNvPr>
          <p:cNvSpPr>
            <a:spLocks noGrp="1"/>
          </p:cNvSpPr>
          <p:nvPr>
            <p:ph type="hdr" sz="quarter"/>
          </p:nvPr>
        </p:nvSpPr>
        <p:spPr/>
        <p:txBody>
          <a:bodyPr/>
          <a:lstStyle/>
          <a:p>
            <a:pPr>
              <a:defRPr/>
            </a:pPr>
            <a:r>
              <a:rPr lang="ja-JP" altLang="en-US"/>
              <a:t>小学生用モデルテキスト</a:t>
            </a:r>
            <a:r>
              <a:rPr lang="en-US" altLang="ja-JP"/>
              <a:t>Ⅰ</a:t>
            </a:r>
          </a:p>
        </p:txBody>
      </p:sp>
    </p:spTree>
    <p:extLst>
      <p:ext uri="{BB962C8B-B14F-4D97-AF65-F5344CB8AC3E}">
        <p14:creationId xmlns:p14="http://schemas.microsoft.com/office/powerpoint/2010/main" val="3764972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a:t>ここまでで</a:t>
            </a:r>
            <a:r>
              <a:rPr lang="en-US" altLang="ja-JP" dirty="0"/>
              <a:t>15</a:t>
            </a:r>
            <a:r>
              <a:rPr lang="ja-JP" altLang="en-US" dirty="0"/>
              <a:t>分経過。</a:t>
            </a:r>
            <a:endParaRPr lang="en-US" altLang="ja-JP" dirty="0"/>
          </a:p>
          <a:p>
            <a:pPr eaLnBrk="1" hangingPunct="1"/>
            <a:endParaRPr lang="en-US" altLang="ja-JP" dirty="0"/>
          </a:p>
          <a:p>
            <a:pPr eaLnBrk="1" hangingPunct="1"/>
            <a:r>
              <a:rPr lang="en-US" altLang="ja-JP" dirty="0"/>
              <a:t>【</a:t>
            </a:r>
            <a:r>
              <a:rPr lang="ja-JP" altLang="en-US" dirty="0"/>
              <a:t>コメント例</a:t>
            </a:r>
            <a:r>
              <a:rPr lang="en-US" altLang="ja-JP" dirty="0"/>
              <a:t>】</a:t>
            </a:r>
          </a:p>
          <a:p>
            <a:pPr eaLnBrk="1" hangingPunct="1"/>
            <a:r>
              <a:rPr lang="ja-JP" altLang="en-US" dirty="0"/>
              <a:t>それではテーマ２「税金を体験しよう」に移ります。</a:t>
            </a:r>
            <a:endParaRPr lang="en-US" altLang="ja-JP" dirty="0"/>
          </a:p>
          <a:p>
            <a:pPr eaLnBrk="1" hangingPunct="1"/>
            <a:endParaRPr lang="en-US" altLang="ja-JP" dirty="0"/>
          </a:p>
          <a:p>
            <a:r>
              <a:rPr kumimoji="1" lang="ja-JP" altLang="en-US" sz="1200" b="0" i="0" u="none" strike="noStrike" kern="1200" baseline="0" dirty="0">
                <a:solidFill>
                  <a:schemeClr val="tx1"/>
                </a:solidFill>
                <a:latin typeface="Arial" charset="0"/>
                <a:ea typeface="ＭＳ Ｐ明朝" pitchFamily="18" charset="-128"/>
                <a:cs typeface="+mn-cs"/>
              </a:rPr>
              <a:t>ゲームの目的</a:t>
            </a:r>
          </a:p>
          <a:p>
            <a:r>
              <a:rPr kumimoji="1" lang="ja-JP" altLang="en-US" sz="1200" b="0" i="0" u="none" strike="noStrike" kern="1200" baseline="0" dirty="0">
                <a:solidFill>
                  <a:schemeClr val="tx1"/>
                </a:solidFill>
                <a:latin typeface="Arial" charset="0"/>
                <a:ea typeface="ＭＳ Ｐ明朝" pitchFamily="18" charset="-128"/>
                <a:cs typeface="+mn-cs"/>
              </a:rPr>
              <a:t>① 「税を公平に集める」ことを通して社会を考え、それぞれ立場が違う中で少数意見を大切にし、対立の中から相手を重んじ合意を形成していく過程を体感すること。（公平と平等の違い、公平には様々な考えがある事、立場の違いによる公平） </a:t>
            </a:r>
          </a:p>
          <a:p>
            <a:r>
              <a:rPr kumimoji="1" lang="ja-JP" altLang="en-US" sz="1200" b="0" i="0" u="none" strike="noStrike" kern="1200" baseline="0" dirty="0">
                <a:solidFill>
                  <a:schemeClr val="tx1"/>
                </a:solidFill>
                <a:latin typeface="Arial" charset="0"/>
                <a:ea typeface="ＭＳ Ｐ明朝" pitchFamily="18" charset="-128"/>
                <a:cs typeface="+mn-cs"/>
              </a:rPr>
              <a:t>② ゲームで体感した事を基に、約</a:t>
            </a:r>
            <a:r>
              <a:rPr kumimoji="1" lang="en-US" altLang="ja-JP" sz="1200" b="0" i="0" u="none" strike="noStrike" kern="1200" baseline="0" dirty="0">
                <a:solidFill>
                  <a:schemeClr val="tx1"/>
                </a:solidFill>
                <a:latin typeface="Arial" charset="0"/>
                <a:ea typeface="ＭＳ Ｐ明朝" pitchFamily="18" charset="-128"/>
                <a:cs typeface="+mn-cs"/>
              </a:rPr>
              <a:t>50 </a:t>
            </a:r>
            <a:r>
              <a:rPr kumimoji="1" lang="ja-JP" altLang="en-US" sz="1200" b="0" i="0" u="none" strike="noStrike" kern="1200" baseline="0" dirty="0">
                <a:solidFill>
                  <a:schemeClr val="tx1"/>
                </a:solidFill>
                <a:latin typeface="Arial" charset="0"/>
                <a:ea typeface="ＭＳ Ｐ明朝" pitchFamily="18" charset="-128"/>
                <a:cs typeface="+mn-cs"/>
              </a:rPr>
              <a:t>種類もの税があるのは、立場の違う人逹の公平性を保つためだと気付くこと。</a:t>
            </a:r>
          </a:p>
          <a:p>
            <a:r>
              <a:rPr kumimoji="1" lang="ja-JP" altLang="en-US" sz="1200" b="0" i="0" u="none" strike="noStrike" kern="1200" baseline="0" dirty="0">
                <a:solidFill>
                  <a:schemeClr val="tx1"/>
                </a:solidFill>
                <a:latin typeface="Arial" charset="0"/>
                <a:ea typeface="ＭＳ Ｐ明朝" pitchFamily="18" charset="-128"/>
                <a:cs typeface="+mn-cs"/>
              </a:rPr>
              <a:t>③ 集め方決定の過程により、国民主権、民主主義、租税法律主義等を理解し、税は自らが社会参画し自分たちが決めていくものだと理解すること。（私たちが主人公）</a:t>
            </a:r>
            <a:endParaRPr lang="ja-JP" altLang="en-US" dirty="0"/>
          </a:p>
        </p:txBody>
      </p:sp>
      <p:sp>
        <p:nvSpPr>
          <p:cNvPr id="4" name="スライド番号プレースホルダー 3"/>
          <p:cNvSpPr>
            <a:spLocks noGrp="1"/>
          </p:cNvSpPr>
          <p:nvPr>
            <p:ph type="sldNum" sz="quarter" idx="5"/>
          </p:nvPr>
        </p:nvSpPr>
        <p:spPr/>
        <p:txBody>
          <a:bodyPr/>
          <a:lstStyle/>
          <a:p>
            <a:fld id="{F8167E46-508C-4F62-8925-0B78E27219D7}" type="slidenum">
              <a:rPr lang="en-US" altLang="ja-JP" smtClean="0"/>
              <a:pPr/>
              <a:t>12</a:t>
            </a:fld>
            <a:endParaRPr lang="en-US" altLang="ja-JP"/>
          </a:p>
        </p:txBody>
      </p:sp>
      <p:sp>
        <p:nvSpPr>
          <p:cNvPr id="5" name="ヘッダー プレースホルダー 4">
            <a:extLst>
              <a:ext uri="{FF2B5EF4-FFF2-40B4-BE49-F238E27FC236}">
                <a16:creationId xmlns:a16="http://schemas.microsoft.com/office/drawing/2014/main" id="{E79FEBE7-0367-4C49-B9B6-5F489584D228}"/>
              </a:ext>
            </a:extLst>
          </p:cNvPr>
          <p:cNvSpPr>
            <a:spLocks noGrp="1"/>
          </p:cNvSpPr>
          <p:nvPr>
            <p:ph type="hdr" sz="quarter"/>
          </p:nvPr>
        </p:nvSpPr>
        <p:spPr/>
        <p:txBody>
          <a:bodyPr/>
          <a:lstStyle/>
          <a:p>
            <a:pPr>
              <a:defRPr/>
            </a:pPr>
            <a:r>
              <a:rPr lang="ja-JP" altLang="en-US"/>
              <a:t>小学生用モデルテキスト</a:t>
            </a:r>
            <a:r>
              <a:rPr lang="en-US" altLang="ja-JP"/>
              <a:t>Ⅰ</a:t>
            </a:r>
          </a:p>
        </p:txBody>
      </p:sp>
    </p:spTree>
    <p:extLst>
      <p:ext uri="{BB962C8B-B14F-4D97-AF65-F5344CB8AC3E}">
        <p14:creationId xmlns:p14="http://schemas.microsoft.com/office/powerpoint/2010/main" val="3485691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グループ名は</a:t>
            </a:r>
            <a:r>
              <a:rPr kumimoji="1" lang="en-US" altLang="ja-JP" dirty="0"/>
              <a:t>1</a:t>
            </a:r>
            <a:r>
              <a:rPr kumimoji="1" lang="ja-JP" altLang="en-US" dirty="0"/>
              <a:t>・</a:t>
            </a:r>
            <a:r>
              <a:rPr kumimoji="1" lang="en-US" altLang="ja-JP" dirty="0"/>
              <a:t>2</a:t>
            </a:r>
            <a:r>
              <a:rPr kumimoji="1" lang="ja-JP" altLang="en-US" dirty="0"/>
              <a:t>・</a:t>
            </a:r>
            <a:r>
              <a:rPr kumimoji="1" lang="en-US" altLang="ja-JP" dirty="0"/>
              <a:t>3</a:t>
            </a:r>
            <a:r>
              <a:rPr kumimoji="1" lang="ja-JP" altLang="en-US" dirty="0"/>
              <a:t>でも</a:t>
            </a:r>
            <a:r>
              <a:rPr kumimoji="1" lang="en-US" altLang="ja-JP" dirty="0"/>
              <a:t>A</a:t>
            </a:r>
            <a:r>
              <a:rPr kumimoji="1" lang="ja-JP" altLang="en-US" dirty="0"/>
              <a:t>・</a:t>
            </a:r>
            <a:r>
              <a:rPr kumimoji="1" lang="en-US" altLang="ja-JP" dirty="0"/>
              <a:t>B</a:t>
            </a:r>
            <a:r>
              <a:rPr kumimoji="1" lang="ja-JP" altLang="en-US" dirty="0"/>
              <a:t>・</a:t>
            </a:r>
            <a:r>
              <a:rPr kumimoji="1" lang="en-US" altLang="ja-JP" dirty="0"/>
              <a:t>C</a:t>
            </a:r>
            <a:r>
              <a:rPr kumimoji="1" lang="ja-JP" altLang="en-US" dirty="0"/>
              <a:t>でもなんでもかまいません。</a:t>
            </a:r>
            <a:endParaRPr kumimoji="1" lang="en-US" altLang="ja-JP" dirty="0"/>
          </a:p>
          <a:p>
            <a:r>
              <a:rPr kumimoji="1" lang="ja-JP" altLang="en-US" dirty="0"/>
              <a:t>児童に考えてもらってもいいです。</a:t>
            </a:r>
            <a:endParaRPr kumimoji="1" lang="en-US" altLang="ja-JP" dirty="0"/>
          </a:p>
          <a:p>
            <a:r>
              <a:rPr kumimoji="1" lang="ja-JP" altLang="en-US" dirty="0"/>
              <a:t>グループ分けはあらかじめ学校の先生にお願いしておくと時間が短縮できます。</a:t>
            </a:r>
            <a:endParaRPr kumimoji="1" lang="en-US" altLang="ja-JP" dirty="0"/>
          </a:p>
          <a:p>
            <a:r>
              <a:rPr kumimoji="1" lang="ja-JP" altLang="en-US" dirty="0"/>
              <a:t>また、その際には各グループの代表者も決めてもらうとスムーズに進めることができます。</a:t>
            </a:r>
            <a:endParaRPr kumimoji="1" lang="en-US" altLang="ja-JP" dirty="0"/>
          </a:p>
          <a:p>
            <a:r>
              <a:rPr kumimoji="1" lang="ja-JP" altLang="en-US" dirty="0"/>
              <a:t>後の民主主義につながるので、代表者の決め方についても余裕があれば質問しましょう。</a:t>
            </a:r>
            <a:endParaRPr kumimoji="1" lang="en-US" altLang="ja-JP" dirty="0"/>
          </a:p>
          <a:p>
            <a:endParaRPr kumimoji="1" lang="en-US" altLang="ja-JP" dirty="0"/>
          </a:p>
          <a:p>
            <a:r>
              <a:rPr kumimoji="1" lang="ja-JP" altLang="en-US" dirty="0"/>
              <a:t>また、ここでは</a:t>
            </a:r>
            <a:r>
              <a:rPr kumimoji="1" lang="en-US" altLang="ja-JP" dirty="0"/>
              <a:t>3</a:t>
            </a:r>
            <a:r>
              <a:rPr kumimoji="1" lang="ja-JP" altLang="en-US" dirty="0"/>
              <a:t>つのグループとしていますが、授業を行う学校やクラスの状況に応じて自由にご変更いただいてもかまいません。</a:t>
            </a:r>
            <a:endParaRPr kumimoji="1" lang="en-US" altLang="ja-JP" dirty="0"/>
          </a:p>
          <a:p>
            <a:endParaRPr kumimoji="1" lang="en-US" altLang="ja-JP" dirty="0"/>
          </a:p>
          <a:p>
            <a:r>
              <a:rPr kumimoji="1" lang="ja-JP" altLang="en-US" dirty="0"/>
              <a:t>・クラスが元々</a:t>
            </a:r>
            <a:r>
              <a:rPr kumimoji="1" lang="en-US" altLang="ja-JP" dirty="0"/>
              <a:t>6</a:t>
            </a:r>
            <a:r>
              <a:rPr kumimoji="1" lang="ja-JP" altLang="en-US" dirty="0"/>
              <a:t>班（グループ）に分かれている場合など</a:t>
            </a:r>
            <a:endParaRPr kumimoji="1" lang="en-US" altLang="ja-JP" dirty="0"/>
          </a:p>
          <a:p>
            <a:r>
              <a:rPr kumimoji="1" lang="ja-JP" altLang="en-US" dirty="0"/>
              <a:t>　　　　　例</a:t>
            </a:r>
            <a:r>
              <a:rPr kumimoji="1" lang="en-US" altLang="ja-JP" dirty="0"/>
              <a:t>1</a:t>
            </a:r>
            <a:r>
              <a:rPr kumimoji="1" lang="ja-JP" altLang="en-US" dirty="0"/>
              <a:t>）　</a:t>
            </a:r>
            <a:r>
              <a:rPr kumimoji="1" lang="en-US" altLang="ja-JP" dirty="0"/>
              <a:t>1</a:t>
            </a:r>
            <a:r>
              <a:rPr kumimoji="1" lang="ja-JP" altLang="en-US" dirty="0"/>
              <a:t>グループを</a:t>
            </a:r>
            <a:r>
              <a:rPr kumimoji="1" lang="en-US" altLang="ja-JP" dirty="0"/>
              <a:t>2</a:t>
            </a:r>
            <a:r>
              <a:rPr kumimoji="1" lang="ja-JP" altLang="en-US" dirty="0"/>
              <a:t>つ、</a:t>
            </a:r>
            <a:r>
              <a:rPr kumimoji="1" lang="en-US" altLang="ja-JP" dirty="0"/>
              <a:t>2</a:t>
            </a:r>
            <a:r>
              <a:rPr kumimoji="1" lang="ja-JP" altLang="en-US" dirty="0"/>
              <a:t>グループを</a:t>
            </a:r>
            <a:r>
              <a:rPr kumimoji="1" lang="en-US" altLang="ja-JP" dirty="0"/>
              <a:t>2</a:t>
            </a:r>
            <a:r>
              <a:rPr kumimoji="1" lang="ja-JP" altLang="en-US" dirty="0"/>
              <a:t>つ、</a:t>
            </a:r>
            <a:r>
              <a:rPr kumimoji="1" lang="en-US" altLang="ja-JP" dirty="0"/>
              <a:t>3</a:t>
            </a:r>
            <a:r>
              <a:rPr kumimoji="1" lang="ja-JP" altLang="en-US" dirty="0"/>
              <a:t>グループを</a:t>
            </a:r>
            <a:r>
              <a:rPr kumimoji="1" lang="en-US" altLang="ja-JP" dirty="0"/>
              <a:t>2</a:t>
            </a:r>
            <a:r>
              <a:rPr kumimoji="1" lang="ja-JP" altLang="en-US" dirty="0"/>
              <a:t>つ作り、</a:t>
            </a:r>
            <a:r>
              <a:rPr kumimoji="1" lang="en-US" altLang="ja-JP" dirty="0"/>
              <a:t>1</a:t>
            </a:r>
            <a:r>
              <a:rPr kumimoji="1" lang="ja-JP" altLang="en-US" dirty="0"/>
              <a:t>の①、</a:t>
            </a:r>
            <a:r>
              <a:rPr kumimoji="1" lang="en-US" altLang="ja-JP" dirty="0"/>
              <a:t>1</a:t>
            </a:r>
            <a:r>
              <a:rPr kumimoji="1" lang="ja-JP" altLang="en-US" dirty="0"/>
              <a:t>の②、</a:t>
            </a:r>
            <a:r>
              <a:rPr kumimoji="1" lang="en-US" altLang="ja-JP" dirty="0"/>
              <a:t>2</a:t>
            </a:r>
            <a:r>
              <a:rPr kumimoji="1" lang="ja-JP" altLang="en-US" dirty="0"/>
              <a:t>の①、</a:t>
            </a:r>
            <a:r>
              <a:rPr kumimoji="1" lang="en-US" altLang="ja-JP" dirty="0"/>
              <a:t>2</a:t>
            </a:r>
            <a:r>
              <a:rPr kumimoji="1" lang="ja-JP" altLang="en-US" dirty="0"/>
              <a:t>の②、</a:t>
            </a:r>
            <a:r>
              <a:rPr kumimoji="1" lang="en-US" altLang="ja-JP" dirty="0"/>
              <a:t>3</a:t>
            </a:r>
            <a:r>
              <a:rPr kumimoji="1" lang="ja-JP" altLang="en-US" dirty="0"/>
              <a:t>の①、</a:t>
            </a:r>
            <a:r>
              <a:rPr kumimoji="1" lang="en-US" altLang="ja-JP" dirty="0"/>
              <a:t>3</a:t>
            </a:r>
            <a:r>
              <a:rPr kumimoji="1" lang="ja-JP" altLang="en-US" dirty="0"/>
              <a:t>の②とする。</a:t>
            </a:r>
            <a:endParaRPr kumimoji="1" lang="en-US" altLang="ja-JP" dirty="0"/>
          </a:p>
          <a:p>
            <a:r>
              <a:rPr kumimoji="1" lang="ja-JP" altLang="en-US" dirty="0"/>
              <a:t>　　　　　例</a:t>
            </a:r>
            <a:r>
              <a:rPr kumimoji="1" lang="en-US" altLang="ja-JP" dirty="0"/>
              <a:t>2</a:t>
            </a:r>
            <a:r>
              <a:rPr kumimoji="1" lang="ja-JP" altLang="en-US" dirty="0"/>
              <a:t>）　集める金額や収入金額を変更し、</a:t>
            </a:r>
            <a:r>
              <a:rPr kumimoji="1" lang="en-US" altLang="ja-JP" dirty="0"/>
              <a:t>6</a:t>
            </a:r>
            <a:r>
              <a:rPr kumimoji="1" lang="ja-JP" altLang="en-US" dirty="0"/>
              <a:t>グループで行う。</a:t>
            </a:r>
            <a:endParaRPr kumimoji="1" lang="en-US" altLang="ja-JP" dirty="0"/>
          </a:p>
          <a:p>
            <a:endParaRPr kumimoji="1" lang="en-US" altLang="ja-JP" dirty="0"/>
          </a:p>
          <a:p>
            <a:r>
              <a:rPr kumimoji="1" lang="ja-JP" altLang="en-US" dirty="0"/>
              <a:t>ここでの目的は計算することではなく、考え方を学ぶことなので出来るだけシンプルな数字を使用するほうがいいでしょう。</a:t>
            </a:r>
            <a:endParaRPr kumimoji="1" lang="en-US" altLang="ja-JP" dirty="0"/>
          </a:p>
          <a:p>
            <a:endParaRPr kumimoji="1" lang="en-US" altLang="ja-JP" dirty="0"/>
          </a:p>
          <a:p>
            <a:endParaRPr kumimoji="1" lang="en-US" altLang="ja-JP" dirty="0"/>
          </a:p>
          <a:p>
            <a:endParaRPr kumimoji="1" lang="en-US" altLang="ja-JP" dirty="0"/>
          </a:p>
          <a:p>
            <a:r>
              <a:rPr kumimoji="1" lang="ja-JP" altLang="en-US" dirty="0"/>
              <a:t>　　　</a:t>
            </a:r>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r>
              <a:rPr kumimoji="1" lang="ja-JP" altLang="en-US" dirty="0"/>
              <a:t>　　　</a:t>
            </a:r>
          </a:p>
          <a:p>
            <a:endParaRPr kumimoji="1" lang="en-US" altLang="ja-JP" dirty="0"/>
          </a:p>
        </p:txBody>
      </p:sp>
      <p:sp>
        <p:nvSpPr>
          <p:cNvPr id="4" name="スライド番号プレースホルダー 3"/>
          <p:cNvSpPr>
            <a:spLocks noGrp="1"/>
          </p:cNvSpPr>
          <p:nvPr>
            <p:ph type="sldNum" sz="quarter" idx="5"/>
          </p:nvPr>
        </p:nvSpPr>
        <p:spPr/>
        <p:txBody>
          <a:bodyPr/>
          <a:lstStyle/>
          <a:p>
            <a:fld id="{F8167E46-508C-4F62-8925-0B78E27219D7}" type="slidenum">
              <a:rPr lang="en-US" altLang="ja-JP" smtClean="0"/>
              <a:pPr/>
              <a:t>13</a:t>
            </a:fld>
            <a:endParaRPr lang="en-US" altLang="ja-JP"/>
          </a:p>
        </p:txBody>
      </p:sp>
      <p:sp>
        <p:nvSpPr>
          <p:cNvPr id="5" name="ヘッダー プレースホルダー 4">
            <a:extLst>
              <a:ext uri="{FF2B5EF4-FFF2-40B4-BE49-F238E27FC236}">
                <a16:creationId xmlns:a16="http://schemas.microsoft.com/office/drawing/2014/main" id="{9E05EF75-B934-4FB1-84A1-F13E87C7C936}"/>
              </a:ext>
            </a:extLst>
          </p:cNvPr>
          <p:cNvSpPr>
            <a:spLocks noGrp="1"/>
          </p:cNvSpPr>
          <p:nvPr>
            <p:ph type="hdr" sz="quarter"/>
          </p:nvPr>
        </p:nvSpPr>
        <p:spPr/>
        <p:txBody>
          <a:bodyPr/>
          <a:lstStyle/>
          <a:p>
            <a:pPr>
              <a:defRPr/>
            </a:pPr>
            <a:r>
              <a:rPr lang="ja-JP" altLang="en-US"/>
              <a:t>小学生用モデルテキスト</a:t>
            </a:r>
            <a:r>
              <a:rPr lang="en-US" altLang="ja-JP"/>
              <a:t>Ⅰ</a:t>
            </a:r>
          </a:p>
        </p:txBody>
      </p:sp>
    </p:spTree>
    <p:extLst>
      <p:ext uri="{BB962C8B-B14F-4D97-AF65-F5344CB8AC3E}">
        <p14:creationId xmlns:p14="http://schemas.microsoft.com/office/powerpoint/2010/main" val="2319126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8167E46-508C-4F62-8925-0B78E27219D7}" type="slidenum">
              <a:rPr lang="en-US" altLang="ja-JP" smtClean="0"/>
              <a:pPr/>
              <a:t>14</a:t>
            </a:fld>
            <a:endParaRPr lang="en-US" altLang="ja-JP"/>
          </a:p>
        </p:txBody>
      </p:sp>
      <p:sp>
        <p:nvSpPr>
          <p:cNvPr id="5" name="ヘッダー プレースホルダー 4">
            <a:extLst>
              <a:ext uri="{FF2B5EF4-FFF2-40B4-BE49-F238E27FC236}">
                <a16:creationId xmlns:a16="http://schemas.microsoft.com/office/drawing/2014/main" id="{A688707F-36BA-4C76-A4AA-706BAF348D28}"/>
              </a:ext>
            </a:extLst>
          </p:cNvPr>
          <p:cNvSpPr>
            <a:spLocks noGrp="1"/>
          </p:cNvSpPr>
          <p:nvPr>
            <p:ph type="hdr" sz="quarter"/>
          </p:nvPr>
        </p:nvSpPr>
        <p:spPr/>
        <p:txBody>
          <a:bodyPr/>
          <a:lstStyle/>
          <a:p>
            <a:pPr>
              <a:defRPr/>
            </a:pPr>
            <a:r>
              <a:rPr lang="ja-JP" altLang="en-US"/>
              <a:t>小学生用モデルテキスト</a:t>
            </a:r>
            <a:r>
              <a:rPr lang="en-US" altLang="ja-JP"/>
              <a:t>Ⅰ</a:t>
            </a:r>
          </a:p>
        </p:txBody>
      </p:sp>
    </p:spTree>
    <p:extLst>
      <p:ext uri="{BB962C8B-B14F-4D97-AF65-F5344CB8AC3E}">
        <p14:creationId xmlns:p14="http://schemas.microsoft.com/office/powerpoint/2010/main" val="1169322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a:t>・収入が同じならば支払う税金も同じであるという水平的公平を理解してもらいましょう。</a:t>
            </a:r>
          </a:p>
          <a:p>
            <a:pPr eaLnBrk="1" hangingPunct="1"/>
            <a:r>
              <a:rPr lang="ja-JP" altLang="en-US" dirty="0"/>
              <a:t>・グループで考えて、代表者に答えてもらいます。</a:t>
            </a:r>
            <a:endParaRPr lang="en-US" altLang="ja-JP" dirty="0"/>
          </a:p>
          <a:p>
            <a:pPr eaLnBrk="1" hangingPunct="1"/>
            <a:r>
              <a:rPr lang="ja-JP" altLang="en-US" dirty="0"/>
              <a:t>・実際の学校建設に</a:t>
            </a:r>
            <a:r>
              <a:rPr lang="en-US" altLang="ja-JP" dirty="0"/>
              <a:t>300</a:t>
            </a:r>
            <a:r>
              <a:rPr lang="ja-JP" altLang="en-US" dirty="0"/>
              <a:t>万円かかると考える児童もいるので、この金額は例えであることを伝えます。　</a:t>
            </a:r>
            <a:endParaRPr lang="en-US" altLang="ja-JP" dirty="0"/>
          </a:p>
          <a:p>
            <a:pPr eaLnBrk="1" hangingPunct="1"/>
            <a:r>
              <a:rPr lang="ja-JP" altLang="en-US" dirty="0"/>
              <a:t>（実際には</a:t>
            </a:r>
            <a:r>
              <a:rPr lang="en-US" altLang="ja-JP" dirty="0"/>
              <a:t>15</a:t>
            </a:r>
            <a:r>
              <a:rPr lang="ja-JP" altLang="en-US" dirty="0"/>
              <a:t>～</a:t>
            </a:r>
            <a:r>
              <a:rPr lang="en-US" altLang="ja-JP" dirty="0"/>
              <a:t>20</a:t>
            </a:r>
            <a:r>
              <a:rPr lang="ja-JP" altLang="en-US" dirty="0"/>
              <a:t>億かかります）</a:t>
            </a:r>
            <a:endParaRPr lang="en-US" altLang="ja-JP" dirty="0"/>
          </a:p>
          <a:p>
            <a:pPr eaLnBrk="1" hangingPunct="1"/>
            <a:r>
              <a:rPr lang="ja-JP" altLang="en-US" dirty="0"/>
              <a:t>　「小学校」の箇所を「○○○」にして何が必要か、児童から意見を聴く方法もあります。</a:t>
            </a:r>
            <a:endParaRPr lang="en-US" altLang="ja-JP" dirty="0"/>
          </a:p>
          <a:p>
            <a:pPr eaLnBrk="1" hangingPunct="1"/>
            <a:r>
              <a:rPr lang="ja-JP" altLang="en-US" dirty="0"/>
              <a:t>・「収入」という言葉は、児童たちが考えるのに分かりやすくするため便宜上使用していますが、本来は、「所得」です。</a:t>
            </a:r>
            <a:endParaRPr lang="en-US" altLang="ja-JP" dirty="0"/>
          </a:p>
          <a:p>
            <a:pPr eaLnBrk="1" hangingPunct="1"/>
            <a:endParaRPr lang="en-US" altLang="ja-JP" dirty="0"/>
          </a:p>
          <a:p>
            <a:pPr eaLnBrk="1" hangingPunct="1"/>
            <a:r>
              <a:rPr lang="en-US" altLang="ja-JP" dirty="0"/>
              <a:t>【</a:t>
            </a:r>
            <a:r>
              <a:rPr lang="ja-JP" altLang="en-US" dirty="0"/>
              <a:t>コメント例</a:t>
            </a:r>
            <a:r>
              <a:rPr lang="en-US" altLang="ja-JP" dirty="0"/>
              <a:t>】</a:t>
            </a:r>
          </a:p>
          <a:p>
            <a:pPr eaLnBrk="1" hangingPunct="1"/>
            <a:r>
              <a:rPr lang="ja-JP" altLang="en-US" dirty="0"/>
              <a:t>各ｸﾞﾙｰﾌﾟの</a:t>
            </a:r>
            <a:r>
              <a:rPr lang="en-US" altLang="ja-JP" dirty="0"/>
              <a:t>1</a:t>
            </a:r>
            <a:r>
              <a:rPr lang="ja-JP" altLang="en-US" dirty="0"/>
              <a:t>年間の収入は</a:t>
            </a:r>
            <a:r>
              <a:rPr lang="en-US" altLang="ja-JP" dirty="0"/>
              <a:t>300</a:t>
            </a:r>
            <a:r>
              <a:rPr lang="ja-JP" altLang="en-US" dirty="0"/>
              <a:t>万円とします。</a:t>
            </a:r>
            <a:endParaRPr lang="en-US" altLang="ja-JP" dirty="0"/>
          </a:p>
          <a:p>
            <a:pPr eaLnBrk="1" hangingPunct="1"/>
            <a:r>
              <a:rPr lang="ja-JP" altLang="en-US" dirty="0"/>
              <a:t>この国にはまだ小学校がありません。</a:t>
            </a:r>
            <a:endParaRPr lang="en-US" altLang="ja-JP" dirty="0"/>
          </a:p>
          <a:p>
            <a:pPr eaLnBrk="1" hangingPunct="1"/>
            <a:r>
              <a:rPr lang="ja-JP" altLang="en-US" dirty="0"/>
              <a:t>小学校をつくるのに</a:t>
            </a:r>
            <a:r>
              <a:rPr lang="en-US" altLang="ja-JP" dirty="0"/>
              <a:t>300</a:t>
            </a:r>
            <a:r>
              <a:rPr lang="ja-JP" altLang="en-US" dirty="0"/>
              <a:t>万円が必要です。</a:t>
            </a:r>
            <a:endParaRPr lang="en-US" altLang="ja-JP" dirty="0"/>
          </a:p>
          <a:p>
            <a:pPr eaLnBrk="1" hangingPunct="1"/>
            <a:r>
              <a:rPr lang="en-US" altLang="ja-JP" dirty="0"/>
              <a:t>300</a:t>
            </a:r>
            <a:r>
              <a:rPr lang="ja-JP" altLang="en-US" dirty="0"/>
              <a:t>万円というのは実際の学校より安いですが、小さな国ということで、</a:t>
            </a:r>
            <a:r>
              <a:rPr lang="en-US" altLang="ja-JP" dirty="0"/>
              <a:t>300</a:t>
            </a:r>
            <a:r>
              <a:rPr lang="ja-JP" altLang="en-US" dirty="0"/>
              <a:t>万円としておきましょう。</a:t>
            </a:r>
            <a:endParaRPr lang="en-US" altLang="ja-JP" dirty="0"/>
          </a:p>
          <a:p>
            <a:pPr eaLnBrk="1" hangingPunct="1"/>
            <a:r>
              <a:rPr lang="ja-JP" altLang="en-US" dirty="0"/>
              <a:t>各グループがいくらずつ税金を払えば小学校を作ることができるでしょうか？</a:t>
            </a:r>
            <a:endParaRPr lang="en-US" altLang="ja-JP" dirty="0"/>
          </a:p>
          <a:p>
            <a:pPr eaLnBrk="1" hangingPunct="1"/>
            <a:endParaRPr lang="en-US" altLang="ja-JP" dirty="0"/>
          </a:p>
          <a:p>
            <a:pPr eaLnBrk="1" hangingPunct="1"/>
            <a:r>
              <a:rPr lang="ja-JP" altLang="en-US" dirty="0"/>
              <a:t>（解答と考え方を聞いて）</a:t>
            </a:r>
            <a:endParaRPr lang="en-US" altLang="ja-JP" dirty="0"/>
          </a:p>
          <a:p>
            <a:pPr eaLnBrk="1" hangingPunct="1"/>
            <a:r>
              <a:rPr lang="en-US" altLang="ja-JP" dirty="0"/>
              <a:t>300</a:t>
            </a:r>
            <a:r>
              <a:rPr lang="ja-JP" altLang="en-US" dirty="0"/>
              <a:t>万円</a:t>
            </a:r>
            <a:r>
              <a:rPr lang="en-US" altLang="ja-JP" dirty="0"/>
              <a:t>÷3</a:t>
            </a:r>
            <a:r>
              <a:rPr lang="ja-JP" altLang="en-US" dirty="0"/>
              <a:t>ｸﾞﾙｰﾌﾟで各ｸﾞﾙｰﾌﾟ</a:t>
            </a:r>
            <a:r>
              <a:rPr lang="en-US" altLang="ja-JP" dirty="0"/>
              <a:t>100</a:t>
            </a:r>
            <a:r>
              <a:rPr lang="ja-JP" altLang="en-US" dirty="0"/>
              <a:t>万円となります。</a:t>
            </a:r>
          </a:p>
          <a:p>
            <a:pPr eaLnBrk="1" hangingPunct="1"/>
            <a:r>
              <a:rPr lang="ja-JP" altLang="en-US" dirty="0"/>
              <a:t>みんなが同じ額を出し合おうと思ったわけですね。これは、平等な分け方ですね。</a:t>
            </a:r>
            <a:endParaRPr lang="en-US" altLang="ja-JP" dirty="0"/>
          </a:p>
          <a:p>
            <a:pPr eaLnBrk="1" hangingPunct="1"/>
            <a:endParaRPr lang="en-US" altLang="ja-JP" dirty="0"/>
          </a:p>
          <a:p>
            <a:pPr eaLnBrk="1" hangingPunct="1"/>
            <a:endParaRPr lang="ja-JP" altLang="en-US" dirty="0"/>
          </a:p>
        </p:txBody>
      </p:sp>
      <p:sp>
        <p:nvSpPr>
          <p:cNvPr id="4" name="スライド番号プレースホルダー 3"/>
          <p:cNvSpPr>
            <a:spLocks noGrp="1"/>
          </p:cNvSpPr>
          <p:nvPr>
            <p:ph type="sldNum" sz="quarter" idx="5"/>
          </p:nvPr>
        </p:nvSpPr>
        <p:spPr/>
        <p:txBody>
          <a:bodyPr/>
          <a:lstStyle/>
          <a:p>
            <a:fld id="{F8167E46-508C-4F62-8925-0B78E27219D7}" type="slidenum">
              <a:rPr lang="en-US" altLang="ja-JP" smtClean="0"/>
              <a:pPr/>
              <a:t>15</a:t>
            </a:fld>
            <a:endParaRPr lang="en-US" altLang="ja-JP"/>
          </a:p>
        </p:txBody>
      </p:sp>
      <p:sp>
        <p:nvSpPr>
          <p:cNvPr id="5" name="ヘッダー プレースホルダー 4">
            <a:extLst>
              <a:ext uri="{FF2B5EF4-FFF2-40B4-BE49-F238E27FC236}">
                <a16:creationId xmlns:a16="http://schemas.microsoft.com/office/drawing/2014/main" id="{D09702C0-7248-471D-8CBC-8592CD3574EB}"/>
              </a:ext>
            </a:extLst>
          </p:cNvPr>
          <p:cNvSpPr>
            <a:spLocks noGrp="1"/>
          </p:cNvSpPr>
          <p:nvPr>
            <p:ph type="hdr" sz="quarter"/>
          </p:nvPr>
        </p:nvSpPr>
        <p:spPr/>
        <p:txBody>
          <a:bodyPr/>
          <a:lstStyle/>
          <a:p>
            <a:pPr>
              <a:defRPr/>
            </a:pPr>
            <a:r>
              <a:rPr lang="ja-JP" altLang="en-US"/>
              <a:t>小学生用モデルテキスト</a:t>
            </a:r>
            <a:r>
              <a:rPr lang="en-US" altLang="ja-JP"/>
              <a:t>Ⅰ</a:t>
            </a:r>
          </a:p>
        </p:txBody>
      </p:sp>
    </p:spTree>
    <p:extLst>
      <p:ext uri="{BB962C8B-B14F-4D97-AF65-F5344CB8AC3E}">
        <p14:creationId xmlns:p14="http://schemas.microsoft.com/office/powerpoint/2010/main" val="38520140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a:t>・それぞれ自分のグループはいくら支払うのかを考えてもらいます。</a:t>
            </a:r>
            <a:endParaRPr lang="en-US" altLang="ja-JP" dirty="0"/>
          </a:p>
          <a:p>
            <a:pPr eaLnBrk="1" hangingPunct="1"/>
            <a:endParaRPr lang="en-US" altLang="ja-JP" dirty="0"/>
          </a:p>
          <a:p>
            <a:pPr eaLnBrk="1" hangingPunct="1"/>
            <a:r>
              <a:rPr lang="ja-JP" altLang="en-US" dirty="0"/>
              <a:t>・ディスカッションが進んでいない時は、ヒントを出しましょう。</a:t>
            </a:r>
            <a:endParaRPr lang="en-US" altLang="ja-JP" dirty="0"/>
          </a:p>
          <a:p>
            <a:pPr eaLnBrk="1" hangingPunct="1"/>
            <a:r>
              <a:rPr lang="ja-JP" altLang="en-US" dirty="0"/>
              <a:t>①収入が違っても同じ金額を出し合う？　→消費税の考え方</a:t>
            </a:r>
            <a:endParaRPr lang="en-US" altLang="ja-JP" dirty="0"/>
          </a:p>
          <a:p>
            <a:pPr eaLnBrk="1" hangingPunct="1"/>
            <a:r>
              <a:rPr lang="ja-JP" altLang="en-US" dirty="0"/>
              <a:t>②収入の内、同じ割合の金額を出し合う？　→法人税や住民税の考え方</a:t>
            </a:r>
            <a:endParaRPr lang="en-US" altLang="ja-JP" dirty="0"/>
          </a:p>
          <a:p>
            <a:pPr eaLnBrk="1" hangingPunct="1"/>
            <a:r>
              <a:rPr lang="ja-JP" altLang="en-US" dirty="0"/>
              <a:t>③誰かだけ（特定の人だけ）が払う？　→固定資産税や自動車税の考え方</a:t>
            </a:r>
            <a:endParaRPr lang="en-US" altLang="ja-JP" dirty="0"/>
          </a:p>
          <a:p>
            <a:pPr eaLnBrk="1" hangingPunct="1"/>
            <a:r>
              <a:rPr lang="ja-JP" altLang="en-US" dirty="0"/>
              <a:t>④収入が多い人は、大きい割合の金額を出す？　→所得税の考え方</a:t>
            </a:r>
            <a:endParaRPr lang="en-US" altLang="ja-JP" dirty="0"/>
          </a:p>
          <a:p>
            <a:pPr eaLnBrk="1" hangingPunct="1"/>
            <a:endParaRPr lang="en-US" altLang="ja-JP" dirty="0"/>
          </a:p>
          <a:p>
            <a:pPr eaLnBrk="1" hangingPunct="1"/>
            <a:r>
              <a:rPr lang="ja-JP" altLang="en-US" dirty="0"/>
              <a:t>・意見がまとまれば代表者に発表してもらいます。その際はそう考えた理由も発表してもらいましょう。</a:t>
            </a:r>
            <a:endParaRPr lang="en-US" altLang="ja-JP" dirty="0"/>
          </a:p>
          <a:p>
            <a:pPr eaLnBrk="1" hangingPunct="1"/>
            <a:endParaRPr lang="en-US" altLang="ja-JP" dirty="0"/>
          </a:p>
          <a:p>
            <a:pPr eaLnBrk="1" hangingPunct="1"/>
            <a:r>
              <a:rPr lang="ja-JP" altLang="en-US" dirty="0"/>
              <a:t>・意見が出そろえば代表者同士で話し合ってもらい、この国の税金の集め方</a:t>
            </a:r>
            <a:endParaRPr lang="en-US" altLang="ja-JP" dirty="0"/>
          </a:p>
          <a:p>
            <a:pPr eaLnBrk="1" hangingPunct="1"/>
            <a:r>
              <a:rPr lang="ja-JP" altLang="en-US" dirty="0"/>
              <a:t>（どのグループがいくらずつ支払うか）を決めてもらいます。</a:t>
            </a:r>
            <a:endParaRPr lang="en-US" altLang="ja-JP" dirty="0"/>
          </a:p>
          <a:p>
            <a:pPr eaLnBrk="1" hangingPunct="1"/>
            <a:endParaRPr lang="en-US" altLang="ja-JP" dirty="0"/>
          </a:p>
          <a:p>
            <a:pPr eaLnBrk="1" hangingPunct="1"/>
            <a:r>
              <a:rPr lang="ja-JP" altLang="en-US" b="0" dirty="0"/>
              <a:t>（時間に余裕がある場合）</a:t>
            </a:r>
            <a:endParaRPr lang="en-US" altLang="ja-JP" b="0" dirty="0"/>
          </a:p>
          <a:p>
            <a:pPr eaLnBrk="1" hangingPunct="1"/>
            <a:r>
              <a:rPr lang="ja-JP" altLang="en-US" b="0" dirty="0"/>
              <a:t>①お金が足りない場合について話し合い、発表してもらいましょう。</a:t>
            </a:r>
            <a:endParaRPr lang="en-US" altLang="ja-JP" b="0" dirty="0"/>
          </a:p>
          <a:p>
            <a:pPr eaLnBrk="1" hangingPunct="1"/>
            <a:r>
              <a:rPr lang="ja-JP" altLang="en-US" b="0" dirty="0"/>
              <a:t>どんな意見も、否定せず、まず受け止めます。</a:t>
            </a:r>
            <a:endParaRPr lang="en-US" altLang="ja-JP" b="0" dirty="0"/>
          </a:p>
          <a:p>
            <a:pPr eaLnBrk="1" hangingPunct="1"/>
            <a:r>
              <a:rPr lang="ja-JP" altLang="en-US" b="0" dirty="0"/>
              <a:t>挙手による発表でもいいでしょう。</a:t>
            </a:r>
            <a:endParaRPr lang="en-US" altLang="ja-JP" b="0" dirty="0"/>
          </a:p>
          <a:p>
            <a:pPr eaLnBrk="1" hangingPunct="1"/>
            <a:r>
              <a:rPr lang="ja-JP" altLang="en-US" b="0" dirty="0"/>
              <a:t>（よく出る意見）</a:t>
            </a:r>
            <a:endParaRPr lang="en-US" altLang="ja-JP" b="0" dirty="0"/>
          </a:p>
          <a:p>
            <a:pPr eaLnBrk="1" hangingPunct="1"/>
            <a:r>
              <a:rPr lang="ja-JP" altLang="en-US" b="0" dirty="0"/>
              <a:t>・お金持ちにもっと出してもらう。　・借金する。　・小さい学校にする。　・お金をためる　など</a:t>
            </a:r>
            <a:endParaRPr lang="en-US" altLang="ja-JP" b="0" dirty="0"/>
          </a:p>
          <a:p>
            <a:pPr eaLnBrk="1" hangingPunct="1"/>
            <a:r>
              <a:rPr lang="en-US" altLang="ja-JP" b="0" dirty="0"/>
              <a:t>【</a:t>
            </a:r>
            <a:r>
              <a:rPr lang="ja-JP" altLang="en-US" b="0" dirty="0"/>
              <a:t>コメント例</a:t>
            </a:r>
            <a:r>
              <a:rPr lang="en-US" altLang="ja-JP" b="0" dirty="0"/>
              <a:t>】</a:t>
            </a:r>
          </a:p>
          <a:p>
            <a:pPr eaLnBrk="1" hangingPunct="1"/>
            <a:r>
              <a:rPr lang="ja-JP" altLang="en-US" b="0" dirty="0"/>
              <a:t>　今回は各グループ合わせて</a:t>
            </a:r>
            <a:r>
              <a:rPr lang="en-US" altLang="ja-JP" b="0" dirty="0"/>
              <a:t>300</a:t>
            </a:r>
            <a:r>
              <a:rPr lang="ja-JP" altLang="en-US" b="0" dirty="0"/>
              <a:t>万円ちょうどになるようにお金を出してもらいましたが、もし足りなかったときどうするか考えてみてください。</a:t>
            </a:r>
            <a:endParaRPr lang="en-US" altLang="ja-JP" b="0" dirty="0"/>
          </a:p>
          <a:p>
            <a:pPr eaLnBrk="1" hangingPunct="1"/>
            <a:r>
              <a:rPr lang="ja-JP" altLang="en-US" b="0" dirty="0"/>
              <a:t>（意見がなかなか出ない場合）難しかったら、買いたいものがあるけど、お小遣いでは足りないときどうするのか、で考えてみてくださいね。</a:t>
            </a:r>
            <a:endParaRPr lang="en-US" altLang="ja-JP" b="0" dirty="0"/>
          </a:p>
          <a:p>
            <a:pPr eaLnBrk="1" hangingPunct="1"/>
            <a:r>
              <a:rPr lang="ja-JP" altLang="en-US" b="0" dirty="0"/>
              <a:t>いろいろ、いい意見が出ましたね！</a:t>
            </a:r>
            <a:endParaRPr lang="en-US" altLang="ja-JP" b="0" dirty="0"/>
          </a:p>
          <a:p>
            <a:pPr eaLnBrk="1" hangingPunct="1"/>
            <a:r>
              <a:rPr lang="ja-JP" altLang="en-US" b="0" dirty="0"/>
              <a:t>皆さんに考えてもらったのは、実は国も直面している問題なのです。</a:t>
            </a:r>
            <a:endParaRPr lang="en-US" altLang="ja-JP" b="0" dirty="0"/>
          </a:p>
          <a:p>
            <a:pPr eaLnBrk="1" hangingPunct="1"/>
            <a:endParaRPr lang="en-US" altLang="ja-JP"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ja-JP" altLang="en-US" b="0" dirty="0"/>
              <a:t>②</a:t>
            </a:r>
            <a:r>
              <a:rPr lang="ja-JP" altLang="en-US" sz="1200" b="0" dirty="0"/>
              <a:t>お金が余った場合、その余ったお金の使いみちを児童たちに考えてもらいましょう。</a:t>
            </a:r>
            <a:endParaRPr lang="en-US" altLang="ja-JP" sz="1200"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ja-JP" altLang="en-US" sz="1200" b="0" dirty="0"/>
              <a:t>色々な意見がでてきますが、正解はありません。考えることが大切なので、自由な発言を促しましょう。</a:t>
            </a:r>
            <a:endParaRPr lang="en-US" altLang="ja-JP" sz="1200" b="0" dirty="0"/>
          </a:p>
          <a:p>
            <a:pPr eaLnBrk="1" hangingPunct="1"/>
            <a:endParaRPr lang="en-US" altLang="ja-JP" dirty="0"/>
          </a:p>
          <a:p>
            <a:pPr eaLnBrk="1" hangingPunct="1"/>
            <a:endParaRPr lang="en-US" altLang="ja-JP" dirty="0"/>
          </a:p>
          <a:p>
            <a:pPr eaLnBrk="1" hangingPunct="1"/>
            <a:endParaRPr lang="en-US" altLang="ja-JP" dirty="0"/>
          </a:p>
          <a:p>
            <a:pPr eaLnBrk="1" hangingPunct="1"/>
            <a:endParaRPr lang="en-US" altLang="ja-JP" dirty="0"/>
          </a:p>
        </p:txBody>
      </p:sp>
      <p:sp>
        <p:nvSpPr>
          <p:cNvPr id="4" name="スライド番号プレースホルダー 3"/>
          <p:cNvSpPr>
            <a:spLocks noGrp="1"/>
          </p:cNvSpPr>
          <p:nvPr>
            <p:ph type="sldNum" sz="quarter" idx="5"/>
          </p:nvPr>
        </p:nvSpPr>
        <p:spPr/>
        <p:txBody>
          <a:bodyPr/>
          <a:lstStyle/>
          <a:p>
            <a:fld id="{F8167E46-508C-4F62-8925-0B78E27219D7}" type="slidenum">
              <a:rPr lang="en-US" altLang="ja-JP" smtClean="0"/>
              <a:pPr/>
              <a:t>16</a:t>
            </a:fld>
            <a:endParaRPr lang="en-US" altLang="ja-JP"/>
          </a:p>
        </p:txBody>
      </p:sp>
      <p:sp>
        <p:nvSpPr>
          <p:cNvPr id="5" name="ヘッダー プレースホルダー 4">
            <a:extLst>
              <a:ext uri="{FF2B5EF4-FFF2-40B4-BE49-F238E27FC236}">
                <a16:creationId xmlns:a16="http://schemas.microsoft.com/office/drawing/2014/main" id="{3E5EFEB0-D7E3-49DA-A9AE-9A28D83F6D9B}"/>
              </a:ext>
            </a:extLst>
          </p:cNvPr>
          <p:cNvSpPr>
            <a:spLocks noGrp="1"/>
          </p:cNvSpPr>
          <p:nvPr>
            <p:ph type="hdr" sz="quarter"/>
          </p:nvPr>
        </p:nvSpPr>
        <p:spPr/>
        <p:txBody>
          <a:bodyPr/>
          <a:lstStyle/>
          <a:p>
            <a:pPr>
              <a:defRPr/>
            </a:pPr>
            <a:r>
              <a:rPr lang="ja-JP" altLang="en-US"/>
              <a:t>小学生用モデルテキスト</a:t>
            </a:r>
            <a:r>
              <a:rPr lang="en-US" altLang="ja-JP"/>
              <a:t>Ⅰ</a:t>
            </a:r>
          </a:p>
        </p:txBody>
      </p:sp>
    </p:spTree>
    <p:extLst>
      <p:ext uri="{BB962C8B-B14F-4D97-AF65-F5344CB8AC3E}">
        <p14:creationId xmlns:p14="http://schemas.microsoft.com/office/powerpoint/2010/main" val="11479733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平等</a:t>
            </a:r>
            <a:r>
              <a:rPr kumimoji="1" lang="en-US" altLang="ja-JP" dirty="0"/>
              <a:t>』</a:t>
            </a:r>
            <a:r>
              <a:rPr kumimoji="1" lang="ja-JP" altLang="en-US" dirty="0"/>
              <a:t>と</a:t>
            </a:r>
            <a:r>
              <a:rPr kumimoji="1" lang="en-US" altLang="ja-JP" dirty="0"/>
              <a:t>『</a:t>
            </a:r>
            <a:r>
              <a:rPr kumimoji="1" lang="ja-JP" altLang="en-US" dirty="0"/>
              <a:t>公平</a:t>
            </a:r>
            <a:r>
              <a:rPr kumimoji="1" lang="en-US" altLang="ja-JP" dirty="0"/>
              <a:t>』</a:t>
            </a:r>
            <a:r>
              <a:rPr kumimoji="1" lang="ja-JP" altLang="en-US" dirty="0"/>
              <a:t>の違いについて、説明します。</a:t>
            </a:r>
            <a:endParaRPr kumimoji="1" lang="en-US" altLang="ja-JP" dirty="0"/>
          </a:p>
          <a:p>
            <a:endParaRPr kumimoji="1" lang="en-US" altLang="ja-JP" dirty="0"/>
          </a:p>
          <a:p>
            <a:r>
              <a:rPr kumimoji="1" lang="ja-JP" altLang="en-US" dirty="0"/>
              <a:t>相手の立場を考えることが、</a:t>
            </a:r>
            <a:r>
              <a:rPr kumimoji="1" lang="en-US" altLang="ja-JP" dirty="0"/>
              <a:t>『</a:t>
            </a:r>
            <a:r>
              <a:rPr kumimoji="1" lang="ja-JP" altLang="en-US" dirty="0"/>
              <a:t>公平</a:t>
            </a:r>
            <a:r>
              <a:rPr kumimoji="1" lang="en-US" altLang="ja-JP" dirty="0"/>
              <a:t>』</a:t>
            </a:r>
            <a:r>
              <a:rPr kumimoji="1" lang="ja-JP" altLang="en-US" dirty="0"/>
              <a:t>につながります。</a:t>
            </a:r>
            <a:endParaRPr kumimoji="1" lang="en-US" altLang="ja-JP" dirty="0"/>
          </a:p>
          <a:p>
            <a:r>
              <a:rPr kumimoji="1" lang="ja-JP" altLang="en-US" dirty="0"/>
              <a:t>尺度で変わりますが、お互いが納得することではないでしょうか。</a:t>
            </a:r>
            <a:endParaRPr kumimoji="1" lang="en-US" altLang="ja-JP" dirty="0"/>
          </a:p>
          <a:p>
            <a:endParaRPr kumimoji="1" lang="en-US" altLang="ja-JP" dirty="0"/>
          </a:p>
          <a:p>
            <a:r>
              <a:rPr kumimoji="1" lang="ja-JP" altLang="en-US" dirty="0"/>
              <a:t>子ども達に、より分かりやすい例えがあれば、それを使用しても構いません。</a:t>
            </a:r>
          </a:p>
        </p:txBody>
      </p:sp>
      <p:sp>
        <p:nvSpPr>
          <p:cNvPr id="4" name="スライド番号プレースホルダー 3"/>
          <p:cNvSpPr>
            <a:spLocks noGrp="1"/>
          </p:cNvSpPr>
          <p:nvPr>
            <p:ph type="sldNum" sz="quarter" idx="5"/>
          </p:nvPr>
        </p:nvSpPr>
        <p:spPr/>
        <p:txBody>
          <a:bodyPr/>
          <a:lstStyle/>
          <a:p>
            <a:fld id="{F8167E46-508C-4F62-8925-0B78E27219D7}" type="slidenum">
              <a:rPr lang="en-US" altLang="ja-JP" smtClean="0"/>
              <a:pPr/>
              <a:t>17</a:t>
            </a:fld>
            <a:endParaRPr lang="en-US" altLang="ja-JP"/>
          </a:p>
        </p:txBody>
      </p:sp>
      <p:sp>
        <p:nvSpPr>
          <p:cNvPr id="5" name="ヘッダー プレースホルダー 4">
            <a:extLst>
              <a:ext uri="{FF2B5EF4-FFF2-40B4-BE49-F238E27FC236}">
                <a16:creationId xmlns:a16="http://schemas.microsoft.com/office/drawing/2014/main" id="{40226A7C-3B0F-42F8-B209-5D69E91652BD}"/>
              </a:ext>
            </a:extLst>
          </p:cNvPr>
          <p:cNvSpPr>
            <a:spLocks noGrp="1"/>
          </p:cNvSpPr>
          <p:nvPr>
            <p:ph type="hdr" sz="quarter"/>
          </p:nvPr>
        </p:nvSpPr>
        <p:spPr/>
        <p:txBody>
          <a:bodyPr/>
          <a:lstStyle/>
          <a:p>
            <a:pPr>
              <a:defRPr/>
            </a:pPr>
            <a:r>
              <a:rPr lang="ja-JP" altLang="en-US"/>
              <a:t>小学生用モデルテキスト</a:t>
            </a:r>
            <a:r>
              <a:rPr lang="en-US" altLang="ja-JP"/>
              <a:t>Ⅰ</a:t>
            </a:r>
          </a:p>
        </p:txBody>
      </p:sp>
    </p:spTree>
    <p:extLst>
      <p:ext uri="{BB962C8B-B14F-4D97-AF65-F5344CB8AC3E}">
        <p14:creationId xmlns:p14="http://schemas.microsoft.com/office/powerpoint/2010/main" val="509094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en-US" altLang="ja-JP" dirty="0"/>
              <a:t>【</a:t>
            </a:r>
            <a:r>
              <a:rPr lang="ja-JP" altLang="en-US" dirty="0"/>
              <a:t>コメント例</a:t>
            </a:r>
            <a:r>
              <a:rPr lang="en-US" altLang="ja-JP" dirty="0"/>
              <a:t>】</a:t>
            </a:r>
          </a:p>
          <a:p>
            <a:pPr eaLnBrk="1" hangingPunct="1"/>
            <a:r>
              <a:rPr lang="ja-JP" altLang="en-US" dirty="0"/>
              <a:t>みんなの収入が同じときは、みんな同じ金額を出し合うとうまくいきましたね。</a:t>
            </a:r>
            <a:endParaRPr lang="en-US" altLang="ja-JP" dirty="0"/>
          </a:p>
          <a:p>
            <a:pPr eaLnBrk="1" hangingPunct="1"/>
            <a:r>
              <a:rPr lang="ja-JP" altLang="en-US" dirty="0"/>
              <a:t>でも、収入が違うときは、自分の利益を優先することなく分け合う、「公平」な方法を目指していくことが必要になってきます。</a:t>
            </a:r>
            <a:endParaRPr lang="en-US" altLang="ja-JP" dirty="0"/>
          </a:p>
          <a:p>
            <a:pPr eaLnBrk="1" hangingPunct="1"/>
            <a:r>
              <a:rPr lang="ja-JP" altLang="en-US" dirty="0"/>
              <a:t>他人の立場を考える「思いやり」の気持ちが必要になりますね。</a:t>
            </a:r>
            <a:endParaRPr lang="en-US" altLang="ja-JP" dirty="0"/>
          </a:p>
          <a:p>
            <a:pPr eaLnBrk="1" hangingPunct="1"/>
            <a:endParaRPr lang="en-US" altLang="ja-JP" dirty="0"/>
          </a:p>
          <a:p>
            <a:pPr eaLnBrk="1" hangingPunct="1"/>
            <a:r>
              <a:rPr lang="ja-JP" altLang="en-US" dirty="0"/>
              <a:t>だから、税金のルールは「公平」になるように、いろいろと工夫されています。</a:t>
            </a:r>
            <a:endParaRPr lang="en-US" altLang="ja-JP" dirty="0"/>
          </a:p>
          <a:p>
            <a:pPr eaLnBrk="1" hangingPunct="1"/>
            <a:r>
              <a:rPr lang="ja-JP" altLang="en-US" dirty="0"/>
              <a:t>先ほど、税金の種類が約</a:t>
            </a:r>
            <a:r>
              <a:rPr lang="en-US" altLang="ja-JP" dirty="0"/>
              <a:t>50</a:t>
            </a:r>
            <a:r>
              <a:rPr lang="ja-JP" altLang="en-US" dirty="0"/>
              <a:t>種類あると言いました。</a:t>
            </a:r>
            <a:endParaRPr lang="en-US" altLang="ja-JP" dirty="0"/>
          </a:p>
          <a:p>
            <a:pPr eaLnBrk="1" hangingPunct="1"/>
            <a:r>
              <a:rPr lang="ja-JP" altLang="en-US" dirty="0"/>
              <a:t>たくさんの種類がある理由の一つは、「公平」になるように考えられているからです。</a:t>
            </a:r>
            <a:endParaRPr lang="en-US" altLang="ja-JP" dirty="0"/>
          </a:p>
          <a:p>
            <a:pPr eaLnBrk="1" hangingPunct="1"/>
            <a:r>
              <a:rPr lang="ja-JP" altLang="en-US" dirty="0"/>
              <a:t>・　今のように、収入をもとに計算し、収入の多い人が高い税率で多くの税金を支払うしくみの所得税</a:t>
            </a:r>
            <a:endParaRPr lang="en-US" altLang="ja-JP" dirty="0"/>
          </a:p>
          <a:p>
            <a:pPr eaLnBrk="1" hangingPunct="1"/>
            <a:r>
              <a:rPr lang="ja-JP" altLang="en-US" dirty="0"/>
              <a:t>・　買い物をしたときに、みんなが同じ税率で計算した税金を支払う消費税</a:t>
            </a:r>
            <a:endParaRPr lang="en-US" altLang="ja-JP" dirty="0"/>
          </a:p>
          <a:p>
            <a:pPr eaLnBrk="1" hangingPunct="1"/>
            <a:r>
              <a:rPr lang="ja-JP" altLang="en-US" dirty="0"/>
              <a:t>・　家や自動車を持っている人だけが支払う、固定資産税や自動車税</a:t>
            </a:r>
            <a:endParaRPr lang="en-US" altLang="ja-JP" dirty="0"/>
          </a:p>
          <a:p>
            <a:pPr eaLnBrk="1" hangingPunct="1"/>
            <a:r>
              <a:rPr lang="ja-JP" altLang="en-US" dirty="0"/>
              <a:t>税金を負担する力をいろいろな角度からとらえて、それを組み合わせることによって、公平に出し合うことができるようにと考えられています。</a:t>
            </a:r>
            <a:endParaRPr lang="en-US" altLang="ja-JP" dirty="0"/>
          </a:p>
          <a:p>
            <a:pPr eaLnBrk="1" hangingPunct="1"/>
            <a:endParaRPr lang="en-US" altLang="ja-JP" dirty="0"/>
          </a:p>
          <a:p>
            <a:pPr eaLnBrk="1" hangingPunct="1"/>
            <a:r>
              <a:rPr lang="ja-JP" altLang="en-US" dirty="0"/>
              <a:t>それでは税金体験はここまでにして、実際の日本の税金はどうなっているのか見ていきたいと思います。</a:t>
            </a:r>
            <a:endParaRPr lang="en-US" altLang="ja-JP" dirty="0"/>
          </a:p>
        </p:txBody>
      </p:sp>
      <p:sp>
        <p:nvSpPr>
          <p:cNvPr id="4" name="スライド番号プレースホルダー 3"/>
          <p:cNvSpPr>
            <a:spLocks noGrp="1"/>
          </p:cNvSpPr>
          <p:nvPr>
            <p:ph type="sldNum" sz="quarter" idx="5"/>
          </p:nvPr>
        </p:nvSpPr>
        <p:spPr/>
        <p:txBody>
          <a:bodyPr/>
          <a:lstStyle/>
          <a:p>
            <a:fld id="{F8167E46-508C-4F62-8925-0B78E27219D7}" type="slidenum">
              <a:rPr lang="en-US" altLang="ja-JP" smtClean="0"/>
              <a:pPr/>
              <a:t>18</a:t>
            </a:fld>
            <a:endParaRPr lang="en-US" altLang="ja-JP"/>
          </a:p>
        </p:txBody>
      </p:sp>
      <p:sp>
        <p:nvSpPr>
          <p:cNvPr id="5" name="ヘッダー プレースホルダー 4">
            <a:extLst>
              <a:ext uri="{FF2B5EF4-FFF2-40B4-BE49-F238E27FC236}">
                <a16:creationId xmlns:a16="http://schemas.microsoft.com/office/drawing/2014/main" id="{F705D043-F3C5-40C2-A07E-2E8477BDDB15}"/>
              </a:ext>
            </a:extLst>
          </p:cNvPr>
          <p:cNvSpPr>
            <a:spLocks noGrp="1"/>
          </p:cNvSpPr>
          <p:nvPr>
            <p:ph type="hdr" sz="quarter"/>
          </p:nvPr>
        </p:nvSpPr>
        <p:spPr/>
        <p:txBody>
          <a:bodyPr/>
          <a:lstStyle/>
          <a:p>
            <a:pPr>
              <a:defRPr/>
            </a:pPr>
            <a:r>
              <a:rPr lang="ja-JP" altLang="en-US"/>
              <a:t>小学生用モデルテキスト</a:t>
            </a:r>
            <a:r>
              <a:rPr lang="en-US" altLang="ja-JP"/>
              <a:t>Ⅰ</a:t>
            </a:r>
          </a:p>
        </p:txBody>
      </p:sp>
    </p:spTree>
    <p:extLst>
      <p:ext uri="{BB962C8B-B14F-4D97-AF65-F5344CB8AC3E}">
        <p14:creationId xmlns:p14="http://schemas.microsoft.com/office/powerpoint/2010/main" val="20506074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ディスカッションが長引いてしまった等、時間が足りなくなった場合は、詰め込んで早口で全てを話すより、</a:t>
            </a:r>
          </a:p>
          <a:p>
            <a:r>
              <a:rPr kumimoji="1" lang="ja-JP" altLang="en-US" dirty="0"/>
              <a:t>思い切って伝える内容を減らした方が、わかりやすく伝えることができます。</a:t>
            </a:r>
          </a:p>
          <a:p>
            <a:r>
              <a:rPr kumimoji="1" lang="ja-JP" altLang="en-US" dirty="0"/>
              <a:t>例えば、次のスライド（今の日本はどうなっているのかな？）を省くなどしてください。</a:t>
            </a:r>
          </a:p>
        </p:txBody>
      </p:sp>
      <p:sp>
        <p:nvSpPr>
          <p:cNvPr id="4" name="スライド番号プレースホルダー 3"/>
          <p:cNvSpPr>
            <a:spLocks noGrp="1"/>
          </p:cNvSpPr>
          <p:nvPr>
            <p:ph type="sldNum" sz="quarter" idx="5"/>
          </p:nvPr>
        </p:nvSpPr>
        <p:spPr/>
        <p:txBody>
          <a:bodyPr/>
          <a:lstStyle/>
          <a:p>
            <a:fld id="{F8167E46-508C-4F62-8925-0B78E27219D7}" type="slidenum">
              <a:rPr lang="en-US" altLang="ja-JP" smtClean="0"/>
              <a:pPr/>
              <a:t>19</a:t>
            </a:fld>
            <a:endParaRPr lang="en-US" altLang="ja-JP"/>
          </a:p>
        </p:txBody>
      </p:sp>
      <p:sp>
        <p:nvSpPr>
          <p:cNvPr id="5" name="ヘッダー プレースホルダー 4">
            <a:extLst>
              <a:ext uri="{FF2B5EF4-FFF2-40B4-BE49-F238E27FC236}">
                <a16:creationId xmlns:a16="http://schemas.microsoft.com/office/drawing/2014/main" id="{3E961AF4-A26E-42FA-A5BB-48E750DC756D}"/>
              </a:ext>
            </a:extLst>
          </p:cNvPr>
          <p:cNvSpPr>
            <a:spLocks noGrp="1"/>
          </p:cNvSpPr>
          <p:nvPr>
            <p:ph type="hdr" sz="quarter"/>
          </p:nvPr>
        </p:nvSpPr>
        <p:spPr/>
        <p:txBody>
          <a:bodyPr/>
          <a:lstStyle/>
          <a:p>
            <a:pPr>
              <a:defRPr/>
            </a:pPr>
            <a:r>
              <a:rPr lang="ja-JP" altLang="en-US"/>
              <a:t>小学生用モデルテキスト</a:t>
            </a:r>
            <a:r>
              <a:rPr lang="en-US" altLang="ja-JP"/>
              <a:t>Ⅰ</a:t>
            </a:r>
          </a:p>
        </p:txBody>
      </p:sp>
    </p:spTree>
    <p:extLst>
      <p:ext uri="{BB962C8B-B14F-4D97-AF65-F5344CB8AC3E}">
        <p14:creationId xmlns:p14="http://schemas.microsoft.com/office/powerpoint/2010/main" val="1709602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a:t>職業紹介と同時に申告納税制度について少し触れると良いでしょう。</a:t>
            </a:r>
            <a:endParaRPr lang="en-US" altLang="ja-JP" dirty="0"/>
          </a:p>
          <a:p>
            <a:pPr eaLnBrk="1" hangingPunct="1"/>
            <a:endParaRPr lang="en-US" altLang="ja-JP" dirty="0">
              <a:latin typeface="ＭＳ Ｐ明朝" pitchFamily="18" charset="-128"/>
            </a:endParaRPr>
          </a:p>
          <a:p>
            <a:pPr eaLnBrk="1" hangingPunct="1"/>
            <a:r>
              <a:rPr lang="en-US" altLang="ja-JP" dirty="0">
                <a:latin typeface="ＭＳ Ｐ明朝" pitchFamily="18" charset="-128"/>
              </a:rPr>
              <a:t>【</a:t>
            </a:r>
            <a:r>
              <a:rPr lang="ja-JP" altLang="en-US" dirty="0">
                <a:latin typeface="ＭＳ Ｐ明朝" pitchFamily="18" charset="-128"/>
              </a:rPr>
              <a:t>コメント例</a:t>
            </a:r>
            <a:r>
              <a:rPr lang="en-US" altLang="ja-JP" dirty="0">
                <a:latin typeface="ＭＳ Ｐ明朝" pitchFamily="18" charset="-128"/>
              </a:rPr>
              <a:t>】</a:t>
            </a:r>
          </a:p>
          <a:p>
            <a:pPr eaLnBrk="1" hangingPunct="1"/>
            <a:r>
              <a:rPr lang="ja-JP" altLang="en-US" dirty="0">
                <a:latin typeface="ＭＳ Ｐ明朝" pitchFamily="18" charset="-128"/>
              </a:rPr>
              <a:t>授業を始める前に、自己紹介を兼ねて、私の職業である税理士についてお話します。</a:t>
            </a:r>
            <a:endParaRPr lang="en-US" altLang="ja-JP" dirty="0">
              <a:latin typeface="ＭＳ Ｐ明朝" pitchFamily="18" charset="-128"/>
            </a:endParaRPr>
          </a:p>
          <a:p>
            <a:pPr eaLnBrk="1" hangingPunct="1"/>
            <a:r>
              <a:rPr lang="ja-JP" altLang="en-US" dirty="0">
                <a:latin typeface="ＭＳ Ｐ明朝" pitchFamily="18" charset="-128"/>
              </a:rPr>
              <a:t>みなさん、税理士って何する人か知ってるかな？　知っている人？（挙手）</a:t>
            </a:r>
            <a:endParaRPr lang="en-US" altLang="ja-JP" dirty="0">
              <a:latin typeface="ＭＳ Ｐ明朝" pitchFamily="18" charset="-128"/>
            </a:endParaRPr>
          </a:p>
          <a:p>
            <a:pPr eaLnBrk="1" hangingPunct="1"/>
            <a:r>
              <a:rPr lang="ja-JP" altLang="en-US" dirty="0">
                <a:latin typeface="ＭＳ Ｐ明朝" pitchFamily="18" charset="-128"/>
              </a:rPr>
              <a:t>あまり知られてないですね。</a:t>
            </a:r>
            <a:endParaRPr lang="en-US" altLang="ja-JP" dirty="0">
              <a:latin typeface="ＭＳ Ｐ明朝" pitchFamily="18" charset="-128"/>
            </a:endParaRPr>
          </a:p>
          <a:p>
            <a:pPr eaLnBrk="1" hangingPunct="1">
              <a:spcBef>
                <a:spcPct val="0"/>
              </a:spcBef>
            </a:pPr>
            <a:r>
              <a:rPr lang="ja-JP" altLang="en-US" dirty="0">
                <a:latin typeface="ＭＳ Ｐ明朝" pitchFamily="18" charset="-128"/>
              </a:rPr>
              <a:t>では、税理士がどんな職業なのか、紹介したいと思います。</a:t>
            </a:r>
            <a:endParaRPr lang="en-US" altLang="ja-JP" dirty="0">
              <a:latin typeface="ＭＳ Ｐ明朝" pitchFamily="18" charset="-128"/>
            </a:endParaRPr>
          </a:p>
          <a:p>
            <a:pPr eaLnBrk="1" hangingPunct="1">
              <a:spcBef>
                <a:spcPct val="0"/>
              </a:spcBef>
            </a:pPr>
            <a:r>
              <a:rPr lang="ja-JP" altLang="en-US" b="0" dirty="0">
                <a:latin typeface="ＭＳ Ｐ明朝" pitchFamily="18" charset="-128"/>
              </a:rPr>
              <a:t>簡単なたとえ</a:t>
            </a:r>
            <a:r>
              <a:rPr lang="ja-JP" altLang="en-US" dirty="0">
                <a:latin typeface="ＭＳ Ｐ明朝" pitchFamily="18" charset="-128"/>
              </a:rPr>
              <a:t>では、</a:t>
            </a:r>
            <a:r>
              <a:rPr lang="en-US" altLang="ja-JP" dirty="0">
                <a:latin typeface="ＭＳ Ｐ明朝" pitchFamily="18" charset="-128"/>
              </a:rPr>
              <a:t>…</a:t>
            </a:r>
            <a:r>
              <a:rPr lang="ja-JP" altLang="en-US" dirty="0">
                <a:latin typeface="ＭＳ Ｐ明朝" pitchFamily="18" charset="-128"/>
              </a:rPr>
              <a:t>病気になったら誰にみてもらいますか？→お医者さん</a:t>
            </a:r>
            <a:endParaRPr lang="en-US" altLang="ja-JP" dirty="0">
              <a:latin typeface="ＭＳ Ｐ明朝" pitchFamily="18" charset="-128"/>
            </a:endParaRPr>
          </a:p>
          <a:p>
            <a:pPr eaLnBrk="1" hangingPunct="1">
              <a:spcBef>
                <a:spcPct val="0"/>
              </a:spcBef>
            </a:pPr>
            <a:r>
              <a:rPr lang="ja-JP" altLang="en-US" dirty="0">
                <a:latin typeface="ＭＳ Ｐ明朝" pitchFamily="18" charset="-128"/>
              </a:rPr>
              <a:t>法律のことでわからないことがあったら誰に相談しますか？→弁護士さん</a:t>
            </a:r>
            <a:endParaRPr lang="en-US" altLang="ja-JP" dirty="0">
              <a:latin typeface="ＭＳ Ｐ明朝" pitchFamily="18" charset="-128"/>
            </a:endParaRPr>
          </a:p>
          <a:p>
            <a:pPr eaLnBrk="1" hangingPunct="1">
              <a:spcBef>
                <a:spcPct val="0"/>
              </a:spcBef>
            </a:pPr>
            <a:r>
              <a:rPr lang="ja-JP" altLang="en-US" dirty="0">
                <a:latin typeface="ＭＳ Ｐ明朝" pitchFamily="18" charset="-128"/>
              </a:rPr>
              <a:t>税金のことでわからないことがあったら誰に相談しますか？→税理士さん</a:t>
            </a:r>
            <a:endParaRPr lang="en-US" altLang="ja-JP" dirty="0">
              <a:latin typeface="ＭＳ Ｐ明朝" pitchFamily="18" charset="-128"/>
            </a:endParaRPr>
          </a:p>
          <a:p>
            <a:pPr eaLnBrk="1" hangingPunct="1"/>
            <a:endParaRPr lang="en-US" altLang="ja-JP" dirty="0">
              <a:latin typeface="ＭＳ Ｐ明朝" pitchFamily="18" charset="-128"/>
            </a:endParaRPr>
          </a:p>
          <a:p>
            <a:pPr eaLnBrk="1" hangingPunct="1"/>
            <a:r>
              <a:rPr lang="ja-JP" altLang="en-US" dirty="0">
                <a:latin typeface="ＭＳ Ｐ明朝" pitchFamily="18" charset="-128"/>
              </a:rPr>
              <a:t>絵を見て、もう少し説明しますね。</a:t>
            </a:r>
            <a:endParaRPr lang="en-US" altLang="ja-JP" dirty="0">
              <a:latin typeface="ＭＳ Ｐ明朝" pitchFamily="18" charset="-128"/>
            </a:endParaRPr>
          </a:p>
          <a:p>
            <a:pPr eaLnBrk="1" hangingPunct="1"/>
            <a:r>
              <a:rPr lang="ja-JP" altLang="en-US" dirty="0">
                <a:latin typeface="ＭＳ Ｐ明朝" pitchFamily="18" charset="-128"/>
              </a:rPr>
              <a:t>お店の人や会社は、利益（もうけ）が出ると、自分で税金を計算して国に支払うことになっています。</a:t>
            </a:r>
            <a:endParaRPr lang="en-US" altLang="ja-JP" dirty="0">
              <a:latin typeface="ＭＳ Ｐ明朝" pitchFamily="18" charset="-128"/>
            </a:endParaRPr>
          </a:p>
          <a:p>
            <a:pPr eaLnBrk="1" hangingPunct="1"/>
            <a:r>
              <a:rPr lang="ja-JP" altLang="en-US" dirty="0">
                <a:latin typeface="ＭＳ Ｐ明朝" pitchFamily="18" charset="-128"/>
              </a:rPr>
              <a:t>これを　難しい言葉ですが、「申告納税制度」　といいます。</a:t>
            </a:r>
            <a:endParaRPr lang="en-US" altLang="ja-JP" dirty="0">
              <a:latin typeface="ＭＳ Ｐ明朝" pitchFamily="18" charset="-128"/>
            </a:endParaRPr>
          </a:p>
          <a:p>
            <a:pPr eaLnBrk="1" hangingPunct="1"/>
            <a:r>
              <a:rPr lang="ja-JP" altLang="en-US" dirty="0">
                <a:latin typeface="ＭＳ Ｐ明朝" pitchFamily="18" charset="-128"/>
              </a:rPr>
              <a:t>その計算は、法律に基づいてする必要があるので難しかったり、わからないというときに税の専門家である私たち税理士が、</a:t>
            </a:r>
            <a:endParaRPr lang="en-US" altLang="ja-JP" dirty="0">
              <a:latin typeface="ＭＳ Ｐ明朝" pitchFamily="18" charset="-128"/>
            </a:endParaRPr>
          </a:p>
          <a:p>
            <a:pPr eaLnBrk="1" hangingPunct="1"/>
            <a:r>
              <a:rPr lang="ja-JP" altLang="en-US" dirty="0">
                <a:latin typeface="ＭＳ Ｐ明朝" pitchFamily="18" charset="-128"/>
              </a:rPr>
              <a:t>お店の人や会社の代わりに税金の計算をしたり、相談を受けたりします。</a:t>
            </a:r>
            <a:endParaRPr lang="en-US" altLang="ja-JP" dirty="0">
              <a:latin typeface="ＭＳ Ｐ明朝" pitchFamily="18" charset="-128"/>
            </a:endParaRPr>
          </a:p>
          <a:p>
            <a:pPr eaLnBrk="1" hangingPunct="1"/>
            <a:r>
              <a:rPr lang="ja-JP" altLang="en-US" dirty="0">
                <a:latin typeface="ＭＳ Ｐ明朝" pitchFamily="18" charset="-128"/>
              </a:rPr>
              <a:t>国に支払うといいましたが、具体的には、</a:t>
            </a:r>
            <a:r>
              <a:rPr lang="en-US" altLang="ja-JP" dirty="0">
                <a:latin typeface="ＭＳ Ｐ明朝" pitchFamily="18" charset="-128"/>
              </a:rPr>
              <a:t>『</a:t>
            </a:r>
            <a:r>
              <a:rPr lang="ja-JP" altLang="en-US" dirty="0">
                <a:latin typeface="ＭＳ Ｐ明朝" pitchFamily="18" charset="-128"/>
              </a:rPr>
              <a:t>税務署</a:t>
            </a:r>
            <a:r>
              <a:rPr lang="en-US" altLang="ja-JP" dirty="0">
                <a:latin typeface="ＭＳ Ｐ明朝" pitchFamily="18" charset="-128"/>
              </a:rPr>
              <a:t>』</a:t>
            </a:r>
            <a:r>
              <a:rPr lang="ja-JP" altLang="en-US" dirty="0">
                <a:latin typeface="ＭＳ Ｐ明朝" pitchFamily="18" charset="-128"/>
              </a:rPr>
              <a:t>という税金を集める仕事をしている役所に支払うことになりま</a:t>
            </a:r>
            <a:r>
              <a:rPr lang="ja-JP" altLang="en-US" dirty="0"/>
              <a:t>す。</a:t>
            </a:r>
            <a:endParaRPr lang="en-US" altLang="ja-JP" dirty="0"/>
          </a:p>
          <a:p>
            <a:pPr eaLnBrk="1" hangingPunct="1"/>
            <a:endParaRPr lang="en-US" altLang="ja-JP" dirty="0">
              <a:latin typeface="ＭＳ Ｐ明朝" pitchFamily="18" charset="-128"/>
            </a:endParaRPr>
          </a:p>
        </p:txBody>
      </p:sp>
      <p:sp>
        <p:nvSpPr>
          <p:cNvPr id="4" name="スライド番号プレースホルダー 3"/>
          <p:cNvSpPr>
            <a:spLocks noGrp="1"/>
          </p:cNvSpPr>
          <p:nvPr>
            <p:ph type="sldNum" sz="quarter" idx="5"/>
          </p:nvPr>
        </p:nvSpPr>
        <p:spPr/>
        <p:txBody>
          <a:bodyPr/>
          <a:lstStyle/>
          <a:p>
            <a:fld id="{F8167E46-508C-4F62-8925-0B78E27219D7}" type="slidenum">
              <a:rPr lang="en-US" altLang="ja-JP" smtClean="0"/>
              <a:pPr/>
              <a:t>2</a:t>
            </a:fld>
            <a:endParaRPr lang="en-US" altLang="ja-JP"/>
          </a:p>
        </p:txBody>
      </p:sp>
      <p:sp>
        <p:nvSpPr>
          <p:cNvPr id="5" name="ヘッダー プレースホルダー 4">
            <a:extLst>
              <a:ext uri="{FF2B5EF4-FFF2-40B4-BE49-F238E27FC236}">
                <a16:creationId xmlns:a16="http://schemas.microsoft.com/office/drawing/2014/main" id="{80CA9183-DE7E-46F4-88C8-67ABDE2483FE}"/>
              </a:ext>
            </a:extLst>
          </p:cNvPr>
          <p:cNvSpPr>
            <a:spLocks noGrp="1"/>
          </p:cNvSpPr>
          <p:nvPr>
            <p:ph type="hdr" sz="quarter"/>
          </p:nvPr>
        </p:nvSpPr>
        <p:spPr/>
        <p:txBody>
          <a:bodyPr/>
          <a:lstStyle/>
          <a:p>
            <a:pPr>
              <a:defRPr/>
            </a:pPr>
            <a:r>
              <a:rPr lang="ja-JP" altLang="en-US"/>
              <a:t>小学生用モデルテキスト</a:t>
            </a:r>
            <a:r>
              <a:rPr lang="en-US" altLang="ja-JP"/>
              <a:t>Ⅰ</a:t>
            </a:r>
          </a:p>
        </p:txBody>
      </p:sp>
    </p:spTree>
    <p:extLst>
      <p:ext uri="{BB962C8B-B14F-4D97-AF65-F5344CB8AC3E}">
        <p14:creationId xmlns:p14="http://schemas.microsoft.com/office/powerpoint/2010/main" val="3021590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en-US" altLang="ja-JP" dirty="0">
                <a:latin typeface="Arial" pitchFamily="34" charset="0"/>
              </a:rPr>
              <a:t>【</a:t>
            </a:r>
            <a:r>
              <a:rPr lang="ja-JP" altLang="en-US" dirty="0">
                <a:latin typeface="Arial" pitchFamily="34" charset="0"/>
              </a:rPr>
              <a:t>コメント例</a:t>
            </a:r>
            <a:r>
              <a:rPr lang="en-US" altLang="ja-JP" dirty="0">
                <a:latin typeface="Arial" pitchFamily="34" charset="0"/>
              </a:rPr>
              <a:t>】</a:t>
            </a:r>
          </a:p>
          <a:p>
            <a:pPr eaLnBrk="1" hangingPunct="1"/>
            <a:r>
              <a:rPr lang="ja-JP" altLang="en-US" dirty="0">
                <a:latin typeface="Arial" pitchFamily="34" charset="0"/>
              </a:rPr>
              <a:t>先ほど、お金が足りない時どうするのかを考えてもらいましたが、これが日本の財政の現状です。</a:t>
            </a:r>
            <a:endParaRPr lang="en-US" altLang="ja-JP" dirty="0">
              <a:latin typeface="Arial" pitchFamily="34" charset="0"/>
            </a:endParaRPr>
          </a:p>
          <a:p>
            <a:pPr eaLnBrk="1" hangingPunct="1"/>
            <a:endParaRPr lang="en-US" altLang="ja-JP" dirty="0">
              <a:latin typeface="Arial" pitchFamily="34" charset="0"/>
            </a:endParaRPr>
          </a:p>
          <a:p>
            <a:pPr eaLnBrk="1" hangingPunct="1"/>
            <a:r>
              <a:rPr lang="ja-JP" altLang="en-US" dirty="0">
                <a:latin typeface="Arial" pitchFamily="34" charset="0"/>
              </a:rPr>
              <a:t>歳入（国の１年間の収入）→　税金による収入、国債の発行による収入の割合について説明</a:t>
            </a:r>
            <a:endParaRPr lang="en-US" altLang="ja-JP" dirty="0">
              <a:latin typeface="Arial" pitchFamily="34" charset="0"/>
            </a:endParaRPr>
          </a:p>
          <a:p>
            <a:pPr eaLnBrk="1" hangingPunct="1"/>
            <a:endParaRPr lang="en-US" altLang="ja-JP" dirty="0">
              <a:latin typeface="Arial" pitchFamily="34" charset="0"/>
            </a:endParaRPr>
          </a:p>
          <a:p>
            <a:pPr eaLnBrk="1" hangingPunct="1"/>
            <a:r>
              <a:rPr lang="ja-JP" altLang="en-US" dirty="0">
                <a:latin typeface="Arial" pitchFamily="34" charset="0"/>
              </a:rPr>
              <a:t>歳出（国の１年間の支出）→　国債の返済が１／４　健康・生活が１／３</a:t>
            </a:r>
            <a:endParaRPr lang="en-US" altLang="ja-JP" dirty="0">
              <a:latin typeface="Arial" pitchFamily="34" charset="0"/>
            </a:endParaRPr>
          </a:p>
          <a:p>
            <a:pPr eaLnBrk="1" hangingPunct="1"/>
            <a:endParaRPr lang="en-US" altLang="ja-JP" dirty="0">
              <a:latin typeface="Arial" pitchFamily="34" charset="0"/>
            </a:endParaRPr>
          </a:p>
        </p:txBody>
      </p:sp>
      <p:sp>
        <p:nvSpPr>
          <p:cNvPr id="4" name="スライド番号プレースホルダー 3"/>
          <p:cNvSpPr>
            <a:spLocks noGrp="1"/>
          </p:cNvSpPr>
          <p:nvPr>
            <p:ph type="sldNum" sz="quarter" idx="5"/>
          </p:nvPr>
        </p:nvSpPr>
        <p:spPr/>
        <p:txBody>
          <a:bodyPr/>
          <a:lstStyle/>
          <a:p>
            <a:fld id="{F8167E46-508C-4F62-8925-0B78E27219D7}" type="slidenum">
              <a:rPr lang="en-US" altLang="ja-JP" smtClean="0"/>
              <a:pPr/>
              <a:t>20</a:t>
            </a:fld>
            <a:endParaRPr lang="en-US" altLang="ja-JP"/>
          </a:p>
        </p:txBody>
      </p:sp>
      <p:sp>
        <p:nvSpPr>
          <p:cNvPr id="5" name="ヘッダー プレースホルダー 4">
            <a:extLst>
              <a:ext uri="{FF2B5EF4-FFF2-40B4-BE49-F238E27FC236}">
                <a16:creationId xmlns:a16="http://schemas.microsoft.com/office/drawing/2014/main" id="{77B2F976-9B46-474A-8BFD-65E4615A1F42}"/>
              </a:ext>
            </a:extLst>
          </p:cNvPr>
          <p:cNvSpPr>
            <a:spLocks noGrp="1"/>
          </p:cNvSpPr>
          <p:nvPr>
            <p:ph type="hdr" sz="quarter"/>
          </p:nvPr>
        </p:nvSpPr>
        <p:spPr/>
        <p:txBody>
          <a:bodyPr/>
          <a:lstStyle/>
          <a:p>
            <a:pPr>
              <a:defRPr/>
            </a:pPr>
            <a:r>
              <a:rPr lang="ja-JP" altLang="en-US"/>
              <a:t>小学生用モデルテキスト</a:t>
            </a:r>
            <a:r>
              <a:rPr lang="en-US" altLang="ja-JP"/>
              <a:t>Ⅰ</a:t>
            </a:r>
          </a:p>
        </p:txBody>
      </p:sp>
    </p:spTree>
    <p:extLst>
      <p:ext uri="{BB962C8B-B14F-4D97-AF65-F5344CB8AC3E}">
        <p14:creationId xmlns:p14="http://schemas.microsoft.com/office/powerpoint/2010/main" val="31180663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コメント例</a:t>
            </a:r>
            <a:r>
              <a:rPr kumimoji="1" lang="en-US" altLang="ja-JP" dirty="0"/>
              <a:t>】</a:t>
            </a:r>
          </a:p>
          <a:p>
            <a:r>
              <a:rPr kumimoji="1" lang="ja-JP" altLang="en-US" dirty="0"/>
              <a:t>税金のルール（法律）は、私たち国民が選挙で選んだ人たち、つまり国会議員が、国会で決めています。</a:t>
            </a:r>
            <a:endParaRPr kumimoji="1" lang="en-US" altLang="ja-JP" dirty="0"/>
          </a:p>
          <a:p>
            <a:r>
              <a:rPr kumimoji="1" lang="ja-JP" altLang="en-US" dirty="0"/>
              <a:t>そのルールに基づいて私たちは税金を支払っています。ということは、税金のルールは私たち国民みんなで</a:t>
            </a:r>
            <a:endParaRPr kumimoji="1" lang="en-US" altLang="ja-JP" dirty="0"/>
          </a:p>
          <a:p>
            <a:r>
              <a:rPr kumimoji="1" lang="ja-JP" altLang="en-US" dirty="0"/>
              <a:t>決めていて、私たちは、その自分たちで決めたルールに基づいて税金を支払っているということになります。</a:t>
            </a:r>
            <a:endParaRPr kumimoji="1" lang="en-US" altLang="ja-JP" dirty="0"/>
          </a:p>
          <a:p>
            <a:r>
              <a:rPr kumimoji="1" lang="ja-JP" altLang="en-US" dirty="0"/>
              <a:t>税金の使い道についても同じです。私たちの代表者である国会議員が国会で決めています。</a:t>
            </a:r>
            <a:endParaRPr kumimoji="1" lang="en-US" altLang="ja-JP" dirty="0"/>
          </a:p>
          <a:p>
            <a:r>
              <a:rPr kumimoji="1" lang="ja-JP" altLang="en-US" dirty="0"/>
              <a:t>皆さんが</a:t>
            </a:r>
            <a:r>
              <a:rPr kumimoji="1" lang="en-US" altLang="ja-JP" dirty="0"/>
              <a:t>18</a:t>
            </a:r>
            <a:r>
              <a:rPr kumimoji="1" lang="ja-JP" altLang="en-US" dirty="0"/>
              <a:t>歳になれば、選挙で投票することができます。</a:t>
            </a:r>
            <a:endParaRPr kumimoji="1" lang="en-US" altLang="ja-JP" dirty="0"/>
          </a:p>
          <a:p>
            <a:r>
              <a:rPr kumimoji="1" lang="ja-JP" altLang="en-US" dirty="0"/>
              <a:t>私たちの代表者を選ぶのですから、しっかりと関心を持って投票へ行きましょう。</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F8167E46-508C-4F62-8925-0B78E27219D7}" type="slidenum">
              <a:rPr lang="en-US" altLang="ja-JP" smtClean="0"/>
              <a:pPr/>
              <a:t>21</a:t>
            </a:fld>
            <a:endParaRPr lang="en-US" altLang="ja-JP"/>
          </a:p>
        </p:txBody>
      </p:sp>
      <p:sp>
        <p:nvSpPr>
          <p:cNvPr id="5" name="ヘッダー プレースホルダー 4">
            <a:extLst>
              <a:ext uri="{FF2B5EF4-FFF2-40B4-BE49-F238E27FC236}">
                <a16:creationId xmlns:a16="http://schemas.microsoft.com/office/drawing/2014/main" id="{DBB0ABF8-3BBB-4CC3-98FE-13CDD2BC65D8}"/>
              </a:ext>
            </a:extLst>
          </p:cNvPr>
          <p:cNvSpPr>
            <a:spLocks noGrp="1"/>
          </p:cNvSpPr>
          <p:nvPr>
            <p:ph type="hdr" sz="quarter"/>
          </p:nvPr>
        </p:nvSpPr>
        <p:spPr/>
        <p:txBody>
          <a:bodyPr/>
          <a:lstStyle/>
          <a:p>
            <a:pPr>
              <a:defRPr/>
            </a:pPr>
            <a:r>
              <a:rPr lang="ja-JP" altLang="en-US"/>
              <a:t>小学生用モデルテキスト</a:t>
            </a:r>
            <a:r>
              <a:rPr lang="en-US" altLang="ja-JP"/>
              <a:t>Ⅰ</a:t>
            </a:r>
          </a:p>
        </p:txBody>
      </p:sp>
    </p:spTree>
    <p:extLst>
      <p:ext uri="{BB962C8B-B14F-4D97-AF65-F5344CB8AC3E}">
        <p14:creationId xmlns:p14="http://schemas.microsoft.com/office/powerpoint/2010/main" val="25229100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コメント例</a:t>
            </a:r>
            <a:r>
              <a:rPr kumimoji="1" lang="en-US" altLang="ja-JP" dirty="0"/>
              <a:t>】</a:t>
            </a:r>
          </a:p>
          <a:p>
            <a:r>
              <a:rPr kumimoji="1" lang="ja-JP" altLang="en-US" dirty="0"/>
              <a:t>では、テーマ３のまとめです。</a:t>
            </a:r>
            <a:endParaRPr kumimoji="1" lang="en-US" altLang="ja-JP" dirty="0"/>
          </a:p>
          <a:p>
            <a:endParaRPr kumimoji="1" lang="en-US" altLang="ja-JP" dirty="0"/>
          </a:p>
          <a:p>
            <a:r>
              <a:rPr kumimoji="1" lang="ja-JP" altLang="en-US" dirty="0"/>
              <a:t>税金は、みんなで決めるルールなので、将来、みなさんが決めることができます。</a:t>
            </a:r>
            <a:endParaRPr kumimoji="1" lang="en-US" altLang="ja-JP" dirty="0"/>
          </a:p>
          <a:p>
            <a:r>
              <a:rPr kumimoji="1" lang="ja-JP" altLang="en-US" dirty="0"/>
              <a:t>そのためには、納税のことだけではなく、税金の使い道についても関心を持ちましょう。</a:t>
            </a:r>
            <a:endParaRPr kumimoji="1" lang="en-US" altLang="ja-JP" dirty="0"/>
          </a:p>
          <a:p>
            <a:endParaRPr kumimoji="1" lang="en-US" altLang="ja-JP" dirty="0"/>
          </a:p>
          <a:p>
            <a:r>
              <a:rPr kumimoji="1" lang="ja-JP" altLang="en-US" dirty="0"/>
              <a:t>公平に集められた税金を有効に使うためには、何をすべきか考えることが大切です。</a:t>
            </a:r>
            <a:endParaRPr kumimoji="1" lang="en-US" altLang="ja-JP" dirty="0"/>
          </a:p>
        </p:txBody>
      </p:sp>
      <p:sp>
        <p:nvSpPr>
          <p:cNvPr id="4" name="スライド番号プレースホルダー 3"/>
          <p:cNvSpPr>
            <a:spLocks noGrp="1"/>
          </p:cNvSpPr>
          <p:nvPr>
            <p:ph type="sldNum" sz="quarter" idx="5"/>
          </p:nvPr>
        </p:nvSpPr>
        <p:spPr/>
        <p:txBody>
          <a:bodyPr/>
          <a:lstStyle/>
          <a:p>
            <a:fld id="{F8167E46-508C-4F62-8925-0B78E27219D7}" type="slidenum">
              <a:rPr lang="en-US" altLang="ja-JP" smtClean="0"/>
              <a:pPr/>
              <a:t>22</a:t>
            </a:fld>
            <a:endParaRPr lang="en-US" altLang="ja-JP"/>
          </a:p>
        </p:txBody>
      </p:sp>
      <p:sp>
        <p:nvSpPr>
          <p:cNvPr id="5" name="ヘッダー プレースホルダー 4">
            <a:extLst>
              <a:ext uri="{FF2B5EF4-FFF2-40B4-BE49-F238E27FC236}">
                <a16:creationId xmlns:a16="http://schemas.microsoft.com/office/drawing/2014/main" id="{F1640564-3E27-4EF0-A1E8-704BC5CE96F1}"/>
              </a:ext>
            </a:extLst>
          </p:cNvPr>
          <p:cNvSpPr>
            <a:spLocks noGrp="1"/>
          </p:cNvSpPr>
          <p:nvPr>
            <p:ph type="hdr" sz="quarter"/>
          </p:nvPr>
        </p:nvSpPr>
        <p:spPr/>
        <p:txBody>
          <a:bodyPr/>
          <a:lstStyle/>
          <a:p>
            <a:pPr>
              <a:defRPr/>
            </a:pPr>
            <a:r>
              <a:rPr lang="ja-JP" altLang="en-US"/>
              <a:t>小学生用モデルテキスト</a:t>
            </a:r>
            <a:r>
              <a:rPr lang="en-US" altLang="ja-JP"/>
              <a:t>Ⅰ</a:t>
            </a:r>
          </a:p>
        </p:txBody>
      </p:sp>
    </p:spTree>
    <p:extLst>
      <p:ext uri="{BB962C8B-B14F-4D97-AF65-F5344CB8AC3E}">
        <p14:creationId xmlns:p14="http://schemas.microsoft.com/office/powerpoint/2010/main" val="1840368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コメント例</a:t>
            </a:r>
            <a:r>
              <a:rPr kumimoji="1" lang="en-US" altLang="ja-JP" dirty="0"/>
              <a:t>】</a:t>
            </a:r>
          </a:p>
          <a:p>
            <a:r>
              <a:rPr kumimoji="1" lang="ja-JP" altLang="en-US" dirty="0"/>
              <a:t>今日は、税金について考えてみようというテーマでお話をしてきました。</a:t>
            </a:r>
            <a:endParaRPr kumimoji="1" lang="en-US" altLang="ja-JP" dirty="0"/>
          </a:p>
          <a:p>
            <a:r>
              <a:rPr kumimoji="1" lang="ja-JP" altLang="en-US" dirty="0"/>
              <a:t>みなさんが、「日本」という国の主人公です。</a:t>
            </a:r>
            <a:endParaRPr kumimoji="1" lang="en-US" altLang="ja-JP" dirty="0"/>
          </a:p>
          <a:p>
            <a:r>
              <a:rPr kumimoji="1" lang="ja-JP" altLang="en-US" dirty="0"/>
              <a:t>税金について、一人一人が考えていくことが大切です。</a:t>
            </a:r>
            <a:endParaRPr kumimoji="1" lang="en-US" altLang="ja-JP" dirty="0"/>
          </a:p>
          <a:p>
            <a:endParaRPr kumimoji="1" lang="en-US" altLang="ja-JP" dirty="0"/>
          </a:p>
          <a:p>
            <a:r>
              <a:rPr kumimoji="1" lang="ja-JP" altLang="en-US" dirty="0"/>
              <a:t>これは、みなさんだけでなく私たち大人も一緒に考えていく問題です。</a:t>
            </a:r>
            <a:endParaRPr kumimoji="1" lang="en-US" altLang="ja-JP" dirty="0"/>
          </a:p>
          <a:p>
            <a:endParaRPr kumimoji="1" lang="en-US" altLang="ja-JP" dirty="0"/>
          </a:p>
          <a:p>
            <a:r>
              <a:rPr kumimoji="1" lang="ja-JP" altLang="en-US" dirty="0"/>
              <a:t>今日の授業が少しでもみなさんの心に残れば、幸いです。</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F8167E46-508C-4F62-8925-0B78E27219D7}" type="slidenum">
              <a:rPr lang="en-US" altLang="ja-JP" smtClean="0"/>
              <a:pPr/>
              <a:t>23</a:t>
            </a:fld>
            <a:endParaRPr lang="en-US" altLang="ja-JP"/>
          </a:p>
        </p:txBody>
      </p:sp>
      <p:sp>
        <p:nvSpPr>
          <p:cNvPr id="5" name="ヘッダー プレースホルダー 4">
            <a:extLst>
              <a:ext uri="{FF2B5EF4-FFF2-40B4-BE49-F238E27FC236}">
                <a16:creationId xmlns:a16="http://schemas.microsoft.com/office/drawing/2014/main" id="{DE112B51-6C4B-494A-8FB2-8C5F10F0388C}"/>
              </a:ext>
            </a:extLst>
          </p:cNvPr>
          <p:cNvSpPr>
            <a:spLocks noGrp="1"/>
          </p:cNvSpPr>
          <p:nvPr>
            <p:ph type="hdr" sz="quarter"/>
          </p:nvPr>
        </p:nvSpPr>
        <p:spPr/>
        <p:txBody>
          <a:bodyPr/>
          <a:lstStyle/>
          <a:p>
            <a:pPr>
              <a:defRPr/>
            </a:pPr>
            <a:r>
              <a:rPr lang="ja-JP" altLang="en-US"/>
              <a:t>小学生用モデルテキスト</a:t>
            </a:r>
            <a:r>
              <a:rPr lang="en-US" altLang="ja-JP"/>
              <a:t>Ⅰ</a:t>
            </a:r>
          </a:p>
        </p:txBody>
      </p:sp>
    </p:spTree>
    <p:extLst>
      <p:ext uri="{BB962C8B-B14F-4D97-AF65-F5344CB8AC3E}">
        <p14:creationId xmlns:p14="http://schemas.microsoft.com/office/powerpoint/2010/main" val="16849078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en-US" altLang="ja-JP" dirty="0"/>
              <a:t>【</a:t>
            </a:r>
            <a:r>
              <a:rPr lang="ja-JP" altLang="en-US" dirty="0"/>
              <a:t>コメント例</a:t>
            </a:r>
            <a:r>
              <a:rPr lang="en-US" altLang="ja-JP" dirty="0"/>
              <a:t>】</a:t>
            </a:r>
          </a:p>
          <a:p>
            <a:pPr eaLnBrk="1" hangingPunct="1"/>
            <a:r>
              <a:rPr lang="ja-JP" altLang="en-US" dirty="0"/>
              <a:t>これで、今日の租税教室を終わります。</a:t>
            </a:r>
            <a:endParaRPr lang="en-US" altLang="ja-JP" dirty="0"/>
          </a:p>
          <a:p>
            <a:pPr eaLnBrk="1" hangingPunct="1"/>
            <a:r>
              <a:rPr lang="ja-JP" altLang="en-US" dirty="0"/>
              <a:t>ありがとうございました。</a:t>
            </a:r>
            <a:endParaRPr lang="en-US" altLang="ja-JP" dirty="0"/>
          </a:p>
          <a:p>
            <a:pPr eaLnBrk="1" hangingPunct="1"/>
            <a:endParaRPr lang="en-US" altLang="ja-JP" dirty="0"/>
          </a:p>
        </p:txBody>
      </p:sp>
      <p:sp>
        <p:nvSpPr>
          <p:cNvPr id="4" name="スライド番号プレースホルダー 3"/>
          <p:cNvSpPr>
            <a:spLocks noGrp="1"/>
          </p:cNvSpPr>
          <p:nvPr>
            <p:ph type="sldNum" sz="quarter" idx="5"/>
          </p:nvPr>
        </p:nvSpPr>
        <p:spPr/>
        <p:txBody>
          <a:bodyPr/>
          <a:lstStyle/>
          <a:p>
            <a:fld id="{F8167E46-508C-4F62-8925-0B78E27219D7}" type="slidenum">
              <a:rPr lang="en-US" altLang="ja-JP" smtClean="0"/>
              <a:pPr/>
              <a:t>24</a:t>
            </a:fld>
            <a:endParaRPr lang="en-US" altLang="ja-JP"/>
          </a:p>
        </p:txBody>
      </p:sp>
      <p:sp>
        <p:nvSpPr>
          <p:cNvPr id="5" name="ヘッダー プレースホルダー 4">
            <a:extLst>
              <a:ext uri="{FF2B5EF4-FFF2-40B4-BE49-F238E27FC236}">
                <a16:creationId xmlns:a16="http://schemas.microsoft.com/office/drawing/2014/main" id="{EBC0D355-58BC-432F-894F-5856DE89248C}"/>
              </a:ext>
            </a:extLst>
          </p:cNvPr>
          <p:cNvSpPr>
            <a:spLocks noGrp="1"/>
          </p:cNvSpPr>
          <p:nvPr>
            <p:ph type="hdr" sz="quarter"/>
          </p:nvPr>
        </p:nvSpPr>
        <p:spPr/>
        <p:txBody>
          <a:bodyPr/>
          <a:lstStyle/>
          <a:p>
            <a:pPr>
              <a:defRPr/>
            </a:pPr>
            <a:r>
              <a:rPr lang="ja-JP" altLang="en-US"/>
              <a:t>小学生用モデルテキスト</a:t>
            </a:r>
            <a:r>
              <a:rPr lang="en-US" altLang="ja-JP"/>
              <a:t>Ⅰ</a:t>
            </a:r>
          </a:p>
        </p:txBody>
      </p:sp>
    </p:spTree>
    <p:extLst>
      <p:ext uri="{BB962C8B-B14F-4D97-AF65-F5344CB8AC3E}">
        <p14:creationId xmlns:p14="http://schemas.microsoft.com/office/powerpoint/2010/main" val="147706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a:t>今日の学習内容を子供たちに伝えましょう</a:t>
            </a:r>
            <a:endParaRPr lang="en-US" altLang="ja-JP" dirty="0"/>
          </a:p>
          <a:p>
            <a:pPr eaLnBrk="1" hangingPunct="1"/>
            <a:endParaRPr lang="en-US" altLang="ja-JP" dirty="0"/>
          </a:p>
          <a:p>
            <a:pPr eaLnBrk="1" hangingPunct="1"/>
            <a:r>
              <a:rPr lang="ja-JP" altLang="en-US" dirty="0"/>
              <a:t>１　税金にはどのようなものがあるのか、また、税金がどのように使われているのか、税金が身近なところにあるということから始めましょう。</a:t>
            </a:r>
            <a:endParaRPr lang="en-US" altLang="ja-JP" dirty="0"/>
          </a:p>
          <a:p>
            <a:pPr eaLnBrk="1" hangingPunct="1"/>
            <a:endParaRPr lang="en-US" altLang="ja-JP" dirty="0"/>
          </a:p>
          <a:p>
            <a:pPr eaLnBrk="1" hangingPunct="1"/>
            <a:r>
              <a:rPr lang="ja-JP" altLang="en-US" dirty="0"/>
              <a:t>２　自分たちが必要な公共財を作るために、皆で出し合う税金の額をディスカッションしてもらいます。</a:t>
            </a:r>
            <a:endParaRPr lang="en-US" altLang="ja-JP" dirty="0"/>
          </a:p>
          <a:p>
            <a:pPr eaLnBrk="1" hangingPunct="1"/>
            <a:r>
              <a:rPr lang="ja-JP" altLang="en-US" dirty="0"/>
              <a:t>　　（垂直的・水平的課税の公平、平等と公平の違いを体験させます）</a:t>
            </a:r>
            <a:endParaRPr lang="en-US" altLang="ja-JP" dirty="0"/>
          </a:p>
          <a:p>
            <a:pPr eaLnBrk="1" hangingPunct="1"/>
            <a:endParaRPr lang="en-US" altLang="ja-JP" dirty="0"/>
          </a:p>
          <a:p>
            <a:pPr eaLnBrk="1" hangingPunct="1"/>
            <a:r>
              <a:rPr lang="ja-JP" altLang="en-US" dirty="0"/>
              <a:t>３　体験したことをもとに、現在の</a:t>
            </a:r>
            <a:r>
              <a:rPr lang="ja-JP" altLang="en-US" baseline="0" dirty="0"/>
              <a:t>日本</a:t>
            </a:r>
            <a:r>
              <a:rPr lang="ja-JP" altLang="en-US" dirty="0"/>
              <a:t>の状況と税について説明します。</a:t>
            </a:r>
            <a:endParaRPr lang="en-US" altLang="ja-JP" dirty="0"/>
          </a:p>
          <a:p>
            <a:pPr eaLnBrk="1" hangingPunct="1"/>
            <a:r>
              <a:rPr lang="ja-JP" altLang="en-US" dirty="0"/>
              <a:t>　　　私たち一人一人が、社会や税について考えるべきであることを伝えましょう。</a:t>
            </a:r>
          </a:p>
          <a:p>
            <a:pPr eaLnBrk="1" hangingPunct="1"/>
            <a:r>
              <a:rPr lang="ja-JP" altLang="en-US" dirty="0"/>
              <a:t>　　</a:t>
            </a:r>
            <a:endParaRPr lang="en-US" altLang="ja-JP" dirty="0"/>
          </a:p>
          <a:p>
            <a:pPr eaLnBrk="1" hangingPunct="1"/>
            <a:endParaRPr lang="en-US" altLang="ja-JP" dirty="0"/>
          </a:p>
          <a:p>
            <a:pPr eaLnBrk="1" hangingPunct="1"/>
            <a:r>
              <a:rPr lang="en-US" altLang="ja-JP" dirty="0"/>
              <a:t>【</a:t>
            </a:r>
            <a:r>
              <a:rPr lang="ja-JP" altLang="en-US" dirty="0"/>
              <a:t>コメント例</a:t>
            </a:r>
            <a:r>
              <a:rPr lang="en-US" altLang="ja-JP" dirty="0"/>
              <a:t>】</a:t>
            </a:r>
          </a:p>
          <a:p>
            <a:pPr eaLnBrk="1" hangingPunct="1"/>
            <a:r>
              <a:rPr lang="ja-JP" altLang="en-US" dirty="0"/>
              <a:t>今日は、この３つのテーマで進めていきます。（読みます）</a:t>
            </a:r>
            <a:endParaRPr lang="en-US" altLang="ja-JP" dirty="0"/>
          </a:p>
          <a:p>
            <a:pPr eaLnBrk="1" hangingPunct="1"/>
            <a:r>
              <a:rPr lang="ja-JP" altLang="en-US" dirty="0"/>
              <a:t>最後に、アンケートの記入をお願いしますね。</a:t>
            </a:r>
            <a:endParaRPr lang="en-US" altLang="ja-JP" dirty="0"/>
          </a:p>
        </p:txBody>
      </p:sp>
      <p:sp>
        <p:nvSpPr>
          <p:cNvPr id="4" name="スライド番号プレースホルダー 3"/>
          <p:cNvSpPr>
            <a:spLocks noGrp="1"/>
          </p:cNvSpPr>
          <p:nvPr>
            <p:ph type="sldNum" sz="quarter" idx="5"/>
          </p:nvPr>
        </p:nvSpPr>
        <p:spPr/>
        <p:txBody>
          <a:bodyPr/>
          <a:lstStyle/>
          <a:p>
            <a:pPr defTabSz="473868" fontAlgn="auto">
              <a:spcBef>
                <a:spcPts val="0"/>
              </a:spcBef>
              <a:spcAft>
                <a:spcPts val="0"/>
              </a:spcAft>
              <a:defRPr/>
            </a:pPr>
            <a:fld id="{1A45F54A-FD13-49DF-B398-957F3776A287}" type="slidenum">
              <a:rPr lang="ja-JP" altLang="en-US">
                <a:solidFill>
                  <a:prstClr val="black"/>
                </a:solidFill>
                <a:latin typeface="游ゴシック" panose="020F0502020204030204"/>
                <a:ea typeface="游ゴシック" panose="020B0400000000000000" pitchFamily="50" charset="-128"/>
              </a:rPr>
              <a:pPr defTabSz="473868" fontAlgn="auto">
                <a:spcBef>
                  <a:spcPts val="0"/>
                </a:spcBef>
                <a:spcAft>
                  <a:spcPts val="0"/>
                </a:spcAft>
                <a:defRPr/>
              </a:pPr>
              <a:t>3</a:t>
            </a:fld>
            <a:endParaRPr lang="ja-JP" altLang="en-US">
              <a:solidFill>
                <a:prstClr val="black"/>
              </a:solidFill>
              <a:latin typeface="游ゴシック" panose="020F0502020204030204"/>
              <a:ea typeface="游ゴシック" panose="020B0400000000000000" pitchFamily="50" charset="-128"/>
            </a:endParaRPr>
          </a:p>
        </p:txBody>
      </p:sp>
      <p:sp>
        <p:nvSpPr>
          <p:cNvPr id="5" name="ヘッダー プレースホルダー 4">
            <a:extLst>
              <a:ext uri="{FF2B5EF4-FFF2-40B4-BE49-F238E27FC236}">
                <a16:creationId xmlns:a16="http://schemas.microsoft.com/office/drawing/2014/main" id="{BE7CD3C8-3535-4F90-90F4-72CCD8173757}"/>
              </a:ext>
            </a:extLst>
          </p:cNvPr>
          <p:cNvSpPr>
            <a:spLocks noGrp="1"/>
          </p:cNvSpPr>
          <p:nvPr>
            <p:ph type="hdr" sz="quarter"/>
          </p:nvPr>
        </p:nvSpPr>
        <p:spPr/>
        <p:txBody>
          <a:bodyPr/>
          <a:lstStyle/>
          <a:p>
            <a:pPr>
              <a:defRPr/>
            </a:pPr>
            <a:r>
              <a:rPr lang="ja-JP" altLang="en-US"/>
              <a:t>小学生用モデルテキスト</a:t>
            </a:r>
            <a:r>
              <a:rPr lang="en-US" altLang="ja-JP"/>
              <a:t>Ⅰ</a:t>
            </a:r>
          </a:p>
        </p:txBody>
      </p:sp>
    </p:spTree>
    <p:extLst>
      <p:ext uri="{BB962C8B-B14F-4D97-AF65-F5344CB8AC3E}">
        <p14:creationId xmlns:p14="http://schemas.microsoft.com/office/powerpoint/2010/main" val="378272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コメント例</a:t>
            </a:r>
            <a:r>
              <a:rPr kumimoji="1" lang="en-US" altLang="ja-JP" dirty="0"/>
              <a:t>】</a:t>
            </a:r>
          </a:p>
          <a:p>
            <a:r>
              <a:rPr kumimoji="1" lang="ja-JP" altLang="en-US" dirty="0"/>
              <a:t>今から税金について、一緒に勉強しましょう。</a:t>
            </a:r>
            <a:endParaRPr kumimoji="1" lang="en-US" altLang="ja-JP" dirty="0"/>
          </a:p>
          <a:p>
            <a:r>
              <a:rPr kumimoji="1" lang="ja-JP" altLang="en-US" dirty="0"/>
              <a:t>まず、皆さんが知っている税金を聞きたいと思います。</a:t>
            </a:r>
            <a:endParaRPr kumimoji="1" lang="en-US" altLang="ja-JP" dirty="0"/>
          </a:p>
          <a:p>
            <a:r>
              <a:rPr kumimoji="1" lang="ja-JP" altLang="en-US" dirty="0"/>
              <a:t>どんな税金を知っていますか？（挙手を促します）</a:t>
            </a:r>
          </a:p>
        </p:txBody>
      </p:sp>
      <p:sp>
        <p:nvSpPr>
          <p:cNvPr id="4" name="スライド番号プレースホルダー 3"/>
          <p:cNvSpPr>
            <a:spLocks noGrp="1"/>
          </p:cNvSpPr>
          <p:nvPr>
            <p:ph type="sldNum" sz="quarter" idx="5"/>
          </p:nvPr>
        </p:nvSpPr>
        <p:spPr/>
        <p:txBody>
          <a:bodyPr/>
          <a:lstStyle/>
          <a:p>
            <a:fld id="{F8167E46-508C-4F62-8925-0B78E27219D7}" type="slidenum">
              <a:rPr lang="en-US" altLang="ja-JP" smtClean="0"/>
              <a:pPr/>
              <a:t>4</a:t>
            </a:fld>
            <a:endParaRPr lang="en-US" altLang="ja-JP"/>
          </a:p>
        </p:txBody>
      </p:sp>
      <p:sp>
        <p:nvSpPr>
          <p:cNvPr id="5" name="ヘッダー プレースホルダー 4">
            <a:extLst>
              <a:ext uri="{FF2B5EF4-FFF2-40B4-BE49-F238E27FC236}">
                <a16:creationId xmlns:a16="http://schemas.microsoft.com/office/drawing/2014/main" id="{0204265A-74A8-41A9-9497-F6473E238931}"/>
              </a:ext>
            </a:extLst>
          </p:cNvPr>
          <p:cNvSpPr>
            <a:spLocks noGrp="1"/>
          </p:cNvSpPr>
          <p:nvPr>
            <p:ph type="hdr" sz="quarter"/>
          </p:nvPr>
        </p:nvSpPr>
        <p:spPr/>
        <p:txBody>
          <a:bodyPr/>
          <a:lstStyle/>
          <a:p>
            <a:pPr>
              <a:defRPr/>
            </a:pPr>
            <a:r>
              <a:rPr lang="ja-JP" altLang="en-US"/>
              <a:t>小学生用モデルテキスト</a:t>
            </a:r>
            <a:r>
              <a:rPr lang="en-US" altLang="ja-JP"/>
              <a:t>Ⅰ</a:t>
            </a:r>
          </a:p>
        </p:txBody>
      </p:sp>
    </p:spTree>
    <p:extLst>
      <p:ext uri="{BB962C8B-B14F-4D97-AF65-F5344CB8AC3E}">
        <p14:creationId xmlns:p14="http://schemas.microsoft.com/office/powerpoint/2010/main" val="3747807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a:t>導入として、小学生のなじみのある消費税を取り上げます。</a:t>
            </a:r>
            <a:endParaRPr lang="en-US" altLang="ja-JP" dirty="0"/>
          </a:p>
          <a:p>
            <a:pPr eaLnBrk="1" hangingPunct="1"/>
            <a:endParaRPr lang="en-US" altLang="ja-JP" dirty="0"/>
          </a:p>
          <a:p>
            <a:pPr eaLnBrk="1" hangingPunct="1"/>
            <a:r>
              <a:rPr lang="en-US" altLang="ja-JP" dirty="0"/>
              <a:t>【</a:t>
            </a:r>
            <a:r>
              <a:rPr lang="ja-JP" altLang="en-US" dirty="0"/>
              <a:t>コメント例</a:t>
            </a:r>
            <a:r>
              <a:rPr lang="en-US" altLang="ja-JP" dirty="0"/>
              <a:t>】</a:t>
            </a:r>
          </a:p>
          <a:p>
            <a:pPr eaLnBrk="1" hangingPunct="1"/>
            <a:r>
              <a:rPr lang="ja-JP" altLang="en-US" dirty="0"/>
              <a:t>（子供たちから、消費税と回答を得てから）</a:t>
            </a:r>
            <a:endParaRPr lang="en-US" altLang="ja-JP" dirty="0"/>
          </a:p>
          <a:p>
            <a:pPr eaLnBrk="1" hangingPunct="1"/>
            <a:r>
              <a:rPr lang="ja-JP" altLang="en-US" dirty="0"/>
              <a:t>そうですね。</a:t>
            </a:r>
            <a:endParaRPr lang="en-US" altLang="ja-JP" dirty="0"/>
          </a:p>
          <a:p>
            <a:pPr eaLnBrk="1" hangingPunct="1"/>
            <a:r>
              <a:rPr lang="ja-JP" altLang="en-US" dirty="0"/>
              <a:t>消費税はモノを買った時、小学生のみなさんも支払いますね。</a:t>
            </a:r>
            <a:endParaRPr lang="en-US" altLang="ja-JP" dirty="0"/>
          </a:p>
          <a:p>
            <a:pPr eaLnBrk="1" hangingPunct="1"/>
            <a:r>
              <a:rPr lang="ja-JP" altLang="en-US" dirty="0"/>
              <a:t>皆おなじ税率で支払う税金です。</a:t>
            </a:r>
            <a:endParaRPr lang="en-US" altLang="ja-JP" dirty="0"/>
          </a:p>
          <a:p>
            <a:pPr eaLnBrk="1" hangingPunct="1"/>
            <a:endParaRPr lang="en-US" altLang="ja-JP" dirty="0"/>
          </a:p>
          <a:p>
            <a:pPr eaLnBrk="1" hangingPunct="1"/>
            <a:r>
              <a:rPr lang="ja-JP" altLang="en-US" dirty="0"/>
              <a:t>他にはどんな税金があるのかな？</a:t>
            </a:r>
            <a:endParaRPr lang="en-US" altLang="ja-JP" dirty="0"/>
          </a:p>
          <a:p>
            <a:pPr eaLnBrk="1" hangingPunct="1"/>
            <a:r>
              <a:rPr lang="ja-JP" altLang="en-US" dirty="0"/>
              <a:t>（→挙手を促します。）</a:t>
            </a:r>
            <a:endParaRPr lang="en-US" altLang="ja-JP" dirty="0"/>
          </a:p>
        </p:txBody>
      </p:sp>
      <p:sp>
        <p:nvSpPr>
          <p:cNvPr id="4" name="スライド番号プレースホルダー 3"/>
          <p:cNvSpPr>
            <a:spLocks noGrp="1"/>
          </p:cNvSpPr>
          <p:nvPr>
            <p:ph type="sldNum" sz="quarter" idx="5"/>
          </p:nvPr>
        </p:nvSpPr>
        <p:spPr/>
        <p:txBody>
          <a:bodyPr/>
          <a:lstStyle/>
          <a:p>
            <a:fld id="{F8167E46-508C-4F62-8925-0B78E27219D7}" type="slidenum">
              <a:rPr lang="en-US" altLang="ja-JP" smtClean="0"/>
              <a:pPr/>
              <a:t>5</a:t>
            </a:fld>
            <a:endParaRPr lang="en-US" altLang="ja-JP"/>
          </a:p>
        </p:txBody>
      </p:sp>
      <p:sp>
        <p:nvSpPr>
          <p:cNvPr id="5" name="ヘッダー プレースホルダー 4">
            <a:extLst>
              <a:ext uri="{FF2B5EF4-FFF2-40B4-BE49-F238E27FC236}">
                <a16:creationId xmlns:a16="http://schemas.microsoft.com/office/drawing/2014/main" id="{3BB4CBA0-2A27-44E5-AF98-45D2ACC45522}"/>
              </a:ext>
            </a:extLst>
          </p:cNvPr>
          <p:cNvSpPr>
            <a:spLocks noGrp="1"/>
          </p:cNvSpPr>
          <p:nvPr>
            <p:ph type="hdr" sz="quarter"/>
          </p:nvPr>
        </p:nvSpPr>
        <p:spPr/>
        <p:txBody>
          <a:bodyPr/>
          <a:lstStyle/>
          <a:p>
            <a:pPr>
              <a:defRPr/>
            </a:pPr>
            <a:r>
              <a:rPr lang="ja-JP" altLang="en-US"/>
              <a:t>小学生用モデルテキスト</a:t>
            </a:r>
            <a:r>
              <a:rPr lang="en-US" altLang="ja-JP"/>
              <a:t>Ⅰ</a:t>
            </a:r>
          </a:p>
        </p:txBody>
      </p:sp>
    </p:spTree>
    <p:extLst>
      <p:ext uri="{BB962C8B-B14F-4D97-AF65-F5344CB8AC3E}">
        <p14:creationId xmlns:p14="http://schemas.microsoft.com/office/powerpoint/2010/main" val="3119788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a:t>所得課税・資産課税・消費課税に分類して、いろんな角度から税金を支払うしくみとなっていることを伝えます。</a:t>
            </a:r>
            <a:endParaRPr lang="en-US" altLang="ja-JP" dirty="0"/>
          </a:p>
          <a:p>
            <a:pPr eaLnBrk="1" hangingPunct="1"/>
            <a:r>
              <a:rPr lang="ja-JP" altLang="en-US" dirty="0"/>
              <a:t>　（直接税・間接税については、簡単に触れる程度にしましょう。）</a:t>
            </a:r>
            <a:endParaRPr lang="en-US" altLang="ja-JP" dirty="0"/>
          </a:p>
          <a:p>
            <a:pPr eaLnBrk="1" hangingPunct="1"/>
            <a:endParaRPr lang="en-US" altLang="ja-JP" dirty="0"/>
          </a:p>
        </p:txBody>
      </p:sp>
      <p:sp>
        <p:nvSpPr>
          <p:cNvPr id="4" name="スライド番号プレースホルダー 3"/>
          <p:cNvSpPr>
            <a:spLocks noGrp="1"/>
          </p:cNvSpPr>
          <p:nvPr>
            <p:ph type="sldNum" sz="quarter" idx="5"/>
          </p:nvPr>
        </p:nvSpPr>
        <p:spPr/>
        <p:txBody>
          <a:bodyPr/>
          <a:lstStyle/>
          <a:p>
            <a:fld id="{F8167E46-508C-4F62-8925-0B78E27219D7}" type="slidenum">
              <a:rPr lang="en-US" altLang="ja-JP" smtClean="0"/>
              <a:pPr/>
              <a:t>6</a:t>
            </a:fld>
            <a:endParaRPr lang="en-US" altLang="ja-JP"/>
          </a:p>
        </p:txBody>
      </p:sp>
      <p:sp>
        <p:nvSpPr>
          <p:cNvPr id="5" name="ヘッダー プレースホルダー 4">
            <a:extLst>
              <a:ext uri="{FF2B5EF4-FFF2-40B4-BE49-F238E27FC236}">
                <a16:creationId xmlns:a16="http://schemas.microsoft.com/office/drawing/2014/main" id="{710FEC3F-0902-4E41-AC7F-4035C0E6B853}"/>
              </a:ext>
            </a:extLst>
          </p:cNvPr>
          <p:cNvSpPr>
            <a:spLocks noGrp="1"/>
          </p:cNvSpPr>
          <p:nvPr>
            <p:ph type="hdr" sz="quarter"/>
          </p:nvPr>
        </p:nvSpPr>
        <p:spPr/>
        <p:txBody>
          <a:bodyPr/>
          <a:lstStyle/>
          <a:p>
            <a:pPr>
              <a:defRPr/>
            </a:pPr>
            <a:r>
              <a:rPr lang="ja-JP" altLang="en-US"/>
              <a:t>小学生用モデルテキスト</a:t>
            </a:r>
            <a:r>
              <a:rPr lang="en-US" altLang="ja-JP"/>
              <a:t>Ⅰ</a:t>
            </a:r>
          </a:p>
        </p:txBody>
      </p:sp>
    </p:spTree>
    <p:extLst>
      <p:ext uri="{BB962C8B-B14F-4D97-AF65-F5344CB8AC3E}">
        <p14:creationId xmlns:p14="http://schemas.microsoft.com/office/powerpoint/2010/main" val="475392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en-US" altLang="ja-JP" dirty="0"/>
              <a:t>【</a:t>
            </a:r>
            <a:r>
              <a:rPr lang="ja-JP" altLang="en-US" dirty="0"/>
              <a:t>コメント例</a:t>
            </a:r>
            <a:r>
              <a:rPr lang="en-US" altLang="ja-JP" dirty="0"/>
              <a:t>】</a:t>
            </a:r>
          </a:p>
          <a:p>
            <a:pPr eaLnBrk="1" hangingPunct="1">
              <a:spcBef>
                <a:spcPct val="0"/>
              </a:spcBef>
            </a:pPr>
            <a:r>
              <a:rPr lang="ja-JP" altLang="en-US" dirty="0"/>
              <a:t>先ほどのページでは、</a:t>
            </a:r>
            <a:r>
              <a:rPr lang="en-US" altLang="ja-JP" dirty="0"/>
              <a:t>10</a:t>
            </a:r>
            <a:r>
              <a:rPr lang="ja-JP" altLang="en-US" dirty="0"/>
              <a:t>種類の税金がありました。</a:t>
            </a:r>
            <a:endParaRPr lang="en-US" altLang="ja-JP" dirty="0"/>
          </a:p>
          <a:p>
            <a:pPr eaLnBrk="1" hangingPunct="1">
              <a:spcBef>
                <a:spcPct val="0"/>
              </a:spcBef>
            </a:pPr>
            <a:r>
              <a:rPr lang="ja-JP" altLang="en-US" dirty="0"/>
              <a:t>ところで、日本には税金は何種類あるでしょうか？</a:t>
            </a:r>
            <a:endParaRPr lang="en-US" altLang="ja-JP" dirty="0"/>
          </a:p>
          <a:p>
            <a:pPr eaLnBrk="1" hangingPunct="1">
              <a:spcBef>
                <a:spcPct val="0"/>
              </a:spcBef>
            </a:pPr>
            <a:r>
              <a:rPr lang="ja-JP" altLang="en-US" dirty="0"/>
              <a:t>では、三択クイズです。</a:t>
            </a:r>
            <a:endParaRPr lang="en-US" altLang="ja-JP" dirty="0"/>
          </a:p>
          <a:p>
            <a:pPr eaLnBrk="1" hangingPunct="1">
              <a:spcBef>
                <a:spcPct val="0"/>
              </a:spcBef>
            </a:pPr>
            <a:r>
              <a:rPr lang="ja-JP" altLang="en-US" dirty="0"/>
              <a:t>①約</a:t>
            </a:r>
            <a:r>
              <a:rPr lang="en-US" altLang="ja-JP" dirty="0"/>
              <a:t>25</a:t>
            </a:r>
            <a:r>
              <a:rPr lang="ja-JP" altLang="en-US" dirty="0"/>
              <a:t>種類　②約</a:t>
            </a:r>
            <a:r>
              <a:rPr lang="en-US" altLang="ja-JP" dirty="0"/>
              <a:t>50</a:t>
            </a:r>
            <a:r>
              <a:rPr lang="ja-JP" altLang="en-US" dirty="0"/>
              <a:t>種類　③約</a:t>
            </a:r>
            <a:r>
              <a:rPr lang="en-US" altLang="ja-JP" dirty="0"/>
              <a:t>1,500</a:t>
            </a:r>
            <a:r>
              <a:rPr lang="ja-JP" altLang="en-US" dirty="0"/>
              <a:t>種類　</a:t>
            </a:r>
            <a:endParaRPr lang="en-US" altLang="ja-JP" dirty="0"/>
          </a:p>
          <a:p>
            <a:pPr eaLnBrk="1" hangingPunct="1">
              <a:spcBef>
                <a:spcPct val="0"/>
              </a:spcBef>
            </a:pPr>
            <a:endParaRPr lang="en-US" altLang="ja-JP" dirty="0"/>
          </a:p>
          <a:p>
            <a:pPr eaLnBrk="1" hangingPunct="1">
              <a:spcBef>
                <a:spcPct val="0"/>
              </a:spcBef>
            </a:pPr>
            <a:r>
              <a:rPr lang="ja-JP" altLang="en-US" dirty="0"/>
              <a:t>正解は②約</a:t>
            </a:r>
            <a:r>
              <a:rPr lang="en-US" altLang="ja-JP" dirty="0"/>
              <a:t>50</a:t>
            </a:r>
            <a:r>
              <a:rPr lang="ja-JP" altLang="en-US" dirty="0"/>
              <a:t>種類です。</a:t>
            </a:r>
            <a:endParaRPr lang="en-US" altLang="ja-JP" dirty="0"/>
          </a:p>
          <a:p>
            <a:pPr eaLnBrk="1" hangingPunct="1">
              <a:spcBef>
                <a:spcPct val="0"/>
              </a:spcBef>
            </a:pPr>
            <a:endParaRPr lang="en-US" altLang="ja-JP" dirty="0"/>
          </a:p>
          <a:p>
            <a:pPr eaLnBrk="1" hangingPunct="1">
              <a:spcBef>
                <a:spcPct val="0"/>
              </a:spcBef>
            </a:pPr>
            <a:r>
              <a:rPr lang="ja-JP" altLang="en-US" dirty="0"/>
              <a:t>約</a:t>
            </a:r>
            <a:r>
              <a:rPr lang="en-US" altLang="ja-JP" dirty="0"/>
              <a:t>50</a:t>
            </a:r>
            <a:r>
              <a:rPr lang="ja-JP" altLang="en-US" dirty="0"/>
              <a:t>種類の「約」とあるのは自治体によって、独自の税金があるからです。</a:t>
            </a:r>
            <a:endParaRPr lang="en-US" altLang="ja-JP" dirty="0"/>
          </a:p>
          <a:p>
            <a:pPr eaLnBrk="1" hangingPunct="1">
              <a:spcBef>
                <a:spcPct val="0"/>
              </a:spcBef>
            </a:pPr>
            <a:r>
              <a:rPr lang="ja-JP" altLang="en-US" dirty="0"/>
              <a:t>たとえば、大阪府には、宿泊税があります。国際都市としての魅力を高め、観光振興を図るのに使われています。</a:t>
            </a:r>
            <a:endParaRPr lang="en-US" altLang="ja-JP" dirty="0"/>
          </a:p>
          <a:p>
            <a:pPr eaLnBrk="1" hangingPunct="1">
              <a:spcBef>
                <a:spcPct val="0"/>
              </a:spcBef>
            </a:pPr>
            <a:endParaRPr lang="en-US" altLang="ja-JP" dirty="0"/>
          </a:p>
          <a:p>
            <a:pPr eaLnBrk="1" hangingPunct="1">
              <a:spcBef>
                <a:spcPct val="0"/>
              </a:spcBef>
            </a:pPr>
            <a:r>
              <a:rPr lang="ja-JP" altLang="en-US" dirty="0"/>
              <a:t>どうしてたくさんの種類があるのでしょうか？</a:t>
            </a:r>
            <a:endParaRPr lang="en-US" altLang="ja-JP" dirty="0"/>
          </a:p>
          <a:p>
            <a:pPr eaLnBrk="1" hangingPunct="1">
              <a:spcBef>
                <a:spcPct val="0"/>
              </a:spcBef>
            </a:pPr>
            <a:r>
              <a:rPr lang="ja-JP" altLang="en-US" dirty="0"/>
              <a:t>その理由を考える前に、まず税金の使われ方を確認しましょう。</a:t>
            </a:r>
            <a:endParaRPr lang="en-US" altLang="ja-JP" dirty="0"/>
          </a:p>
        </p:txBody>
      </p:sp>
      <p:sp>
        <p:nvSpPr>
          <p:cNvPr id="4" name="スライド番号プレースホルダー 3"/>
          <p:cNvSpPr>
            <a:spLocks noGrp="1"/>
          </p:cNvSpPr>
          <p:nvPr>
            <p:ph type="sldNum" sz="quarter" idx="5"/>
          </p:nvPr>
        </p:nvSpPr>
        <p:spPr/>
        <p:txBody>
          <a:bodyPr/>
          <a:lstStyle/>
          <a:p>
            <a:fld id="{F8167E46-508C-4F62-8925-0B78E27219D7}" type="slidenum">
              <a:rPr lang="en-US" altLang="ja-JP" smtClean="0"/>
              <a:pPr/>
              <a:t>7</a:t>
            </a:fld>
            <a:endParaRPr lang="en-US" altLang="ja-JP"/>
          </a:p>
        </p:txBody>
      </p:sp>
      <p:sp>
        <p:nvSpPr>
          <p:cNvPr id="5" name="ヘッダー プレースホルダー 4">
            <a:extLst>
              <a:ext uri="{FF2B5EF4-FFF2-40B4-BE49-F238E27FC236}">
                <a16:creationId xmlns:a16="http://schemas.microsoft.com/office/drawing/2014/main" id="{406BC6E1-80BB-4A0D-A3D6-AA4A1611DAC0}"/>
              </a:ext>
            </a:extLst>
          </p:cNvPr>
          <p:cNvSpPr>
            <a:spLocks noGrp="1"/>
          </p:cNvSpPr>
          <p:nvPr>
            <p:ph type="hdr" sz="quarter"/>
          </p:nvPr>
        </p:nvSpPr>
        <p:spPr/>
        <p:txBody>
          <a:bodyPr/>
          <a:lstStyle/>
          <a:p>
            <a:pPr>
              <a:defRPr/>
            </a:pPr>
            <a:r>
              <a:rPr lang="ja-JP" altLang="en-US"/>
              <a:t>小学生用モデルテキスト</a:t>
            </a:r>
            <a:r>
              <a:rPr lang="en-US" altLang="ja-JP"/>
              <a:t>Ⅰ</a:t>
            </a:r>
          </a:p>
        </p:txBody>
      </p:sp>
    </p:spTree>
    <p:extLst>
      <p:ext uri="{BB962C8B-B14F-4D97-AF65-F5344CB8AC3E}">
        <p14:creationId xmlns:p14="http://schemas.microsoft.com/office/powerpoint/2010/main" val="2826712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pPr>
            <a:r>
              <a:rPr lang="ja-JP" altLang="en-US" dirty="0"/>
              <a:t>順次クリックして○</a:t>
            </a:r>
            <a:r>
              <a:rPr lang="en-US" altLang="ja-JP" dirty="0"/>
              <a:t>×</a:t>
            </a:r>
            <a:r>
              <a:rPr lang="ja-JP" altLang="en-US" dirty="0"/>
              <a:t>クイズを行います。</a:t>
            </a:r>
            <a:endParaRPr lang="en-US" altLang="ja-JP" dirty="0"/>
          </a:p>
          <a:p>
            <a:pPr eaLnBrk="1" hangingPunct="1">
              <a:spcBef>
                <a:spcPct val="0"/>
              </a:spcBef>
            </a:pPr>
            <a:r>
              <a:rPr lang="ja-JP" altLang="en-US" dirty="0"/>
              <a:t>全員で○か</a:t>
            </a:r>
            <a:r>
              <a:rPr lang="en-US" altLang="ja-JP" dirty="0"/>
              <a:t>×</a:t>
            </a:r>
            <a:r>
              <a:rPr lang="ja-JP" altLang="en-US" dirty="0"/>
              <a:t>のいずれかを答えてもらいますが、ここではあまり時間をかけないのがお勧めです。</a:t>
            </a:r>
            <a:endParaRPr lang="en-US" altLang="ja-JP" dirty="0"/>
          </a:p>
          <a:p>
            <a:pPr eaLnBrk="1" hangingPunct="1">
              <a:spcBef>
                <a:spcPct val="0"/>
              </a:spcBef>
            </a:pPr>
            <a:endParaRPr lang="en-US" altLang="ja-JP" dirty="0"/>
          </a:p>
        </p:txBody>
      </p:sp>
      <p:sp>
        <p:nvSpPr>
          <p:cNvPr id="4" name="スライド番号プレースホルダー 3"/>
          <p:cNvSpPr>
            <a:spLocks noGrp="1"/>
          </p:cNvSpPr>
          <p:nvPr>
            <p:ph type="sldNum" sz="quarter" idx="5"/>
          </p:nvPr>
        </p:nvSpPr>
        <p:spPr/>
        <p:txBody>
          <a:bodyPr/>
          <a:lstStyle/>
          <a:p>
            <a:fld id="{F8167E46-508C-4F62-8925-0B78E27219D7}" type="slidenum">
              <a:rPr lang="en-US" altLang="ja-JP" smtClean="0"/>
              <a:pPr/>
              <a:t>8</a:t>
            </a:fld>
            <a:endParaRPr lang="en-US" altLang="ja-JP"/>
          </a:p>
        </p:txBody>
      </p:sp>
      <p:sp>
        <p:nvSpPr>
          <p:cNvPr id="5" name="ヘッダー プレースホルダー 4">
            <a:extLst>
              <a:ext uri="{FF2B5EF4-FFF2-40B4-BE49-F238E27FC236}">
                <a16:creationId xmlns:a16="http://schemas.microsoft.com/office/drawing/2014/main" id="{68A6784D-FFD7-445C-98FD-690E0171E2D6}"/>
              </a:ext>
            </a:extLst>
          </p:cNvPr>
          <p:cNvSpPr>
            <a:spLocks noGrp="1"/>
          </p:cNvSpPr>
          <p:nvPr>
            <p:ph type="hdr" sz="quarter"/>
          </p:nvPr>
        </p:nvSpPr>
        <p:spPr/>
        <p:txBody>
          <a:bodyPr/>
          <a:lstStyle/>
          <a:p>
            <a:pPr>
              <a:defRPr/>
            </a:pPr>
            <a:r>
              <a:rPr lang="ja-JP" altLang="en-US"/>
              <a:t>小学生用モデルテキスト</a:t>
            </a:r>
            <a:r>
              <a:rPr lang="en-US" altLang="ja-JP"/>
              <a:t>Ⅰ</a:t>
            </a:r>
          </a:p>
        </p:txBody>
      </p:sp>
    </p:spTree>
    <p:extLst>
      <p:ext uri="{BB962C8B-B14F-4D97-AF65-F5344CB8AC3E}">
        <p14:creationId xmlns:p14="http://schemas.microsoft.com/office/powerpoint/2010/main" val="4072318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pPr>
            <a:r>
              <a:rPr lang="ja-JP" altLang="en-US" dirty="0"/>
              <a:t>順次クリックして○</a:t>
            </a:r>
            <a:r>
              <a:rPr lang="en-US" altLang="ja-JP" dirty="0"/>
              <a:t>×</a:t>
            </a:r>
            <a:r>
              <a:rPr lang="ja-JP" altLang="en-US" dirty="0"/>
              <a:t>クイズを行います。</a:t>
            </a:r>
            <a:endParaRPr lang="en-US" altLang="ja-JP" dirty="0"/>
          </a:p>
          <a:p>
            <a:pPr eaLnBrk="1" hangingPunct="1">
              <a:spcBef>
                <a:spcPct val="0"/>
              </a:spcBef>
            </a:pPr>
            <a:r>
              <a:rPr lang="ja-JP" altLang="en-US" dirty="0"/>
              <a:t>全員で○か</a:t>
            </a:r>
            <a:r>
              <a:rPr lang="en-US" altLang="ja-JP" dirty="0"/>
              <a:t>×</a:t>
            </a:r>
            <a:r>
              <a:rPr lang="ja-JP" altLang="en-US" dirty="0"/>
              <a:t>のいずれかを答えてもらいますが、ここではあまり時間をかけないのがお勧めです。</a:t>
            </a:r>
            <a:endParaRPr lang="en-US" altLang="ja-JP" dirty="0"/>
          </a:p>
        </p:txBody>
      </p:sp>
      <p:sp>
        <p:nvSpPr>
          <p:cNvPr id="4" name="スライド番号プレースホルダー 3"/>
          <p:cNvSpPr>
            <a:spLocks noGrp="1"/>
          </p:cNvSpPr>
          <p:nvPr>
            <p:ph type="sldNum" sz="quarter" idx="5"/>
          </p:nvPr>
        </p:nvSpPr>
        <p:spPr/>
        <p:txBody>
          <a:bodyPr/>
          <a:lstStyle/>
          <a:p>
            <a:fld id="{F8167E46-508C-4F62-8925-0B78E27219D7}" type="slidenum">
              <a:rPr lang="en-US" altLang="ja-JP" smtClean="0"/>
              <a:pPr/>
              <a:t>9</a:t>
            </a:fld>
            <a:endParaRPr lang="en-US" altLang="ja-JP"/>
          </a:p>
        </p:txBody>
      </p:sp>
      <p:sp>
        <p:nvSpPr>
          <p:cNvPr id="5" name="ヘッダー プレースホルダー 4">
            <a:extLst>
              <a:ext uri="{FF2B5EF4-FFF2-40B4-BE49-F238E27FC236}">
                <a16:creationId xmlns:a16="http://schemas.microsoft.com/office/drawing/2014/main" id="{C9E196E5-489E-489A-B59F-004FBCDFB32C}"/>
              </a:ext>
            </a:extLst>
          </p:cNvPr>
          <p:cNvSpPr>
            <a:spLocks noGrp="1"/>
          </p:cNvSpPr>
          <p:nvPr>
            <p:ph type="hdr" sz="quarter"/>
          </p:nvPr>
        </p:nvSpPr>
        <p:spPr/>
        <p:txBody>
          <a:bodyPr/>
          <a:lstStyle/>
          <a:p>
            <a:pPr>
              <a:defRPr/>
            </a:pPr>
            <a:r>
              <a:rPr lang="ja-JP" altLang="en-US"/>
              <a:t>小学生用モデルテキスト</a:t>
            </a:r>
            <a:r>
              <a:rPr lang="en-US" altLang="ja-JP"/>
              <a:t>Ⅰ</a:t>
            </a:r>
          </a:p>
        </p:txBody>
      </p:sp>
    </p:spTree>
    <p:extLst>
      <p:ext uri="{BB962C8B-B14F-4D97-AF65-F5344CB8AC3E}">
        <p14:creationId xmlns:p14="http://schemas.microsoft.com/office/powerpoint/2010/main" val="1033296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タイトル スライド">
    <p:bg>
      <p:bgPr>
        <a:solidFill>
          <a:schemeClr val="accent1">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1059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9_白紙">
    <p:bg>
      <p:bgPr>
        <a:solidFill>
          <a:schemeClr val="accent1">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4130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白紙">
    <p:spTree>
      <p:nvGrpSpPr>
        <p:cNvPr id="1" name=""/>
        <p:cNvGrpSpPr/>
        <p:nvPr/>
      </p:nvGrpSpPr>
      <p:grpSpPr>
        <a:xfrm>
          <a:off x="0" y="0"/>
          <a:ext cx="0" cy="0"/>
          <a:chOff x="0" y="0"/>
          <a:chExt cx="0" cy="0"/>
        </a:xfrm>
      </p:grpSpPr>
      <p:sp>
        <p:nvSpPr>
          <p:cNvPr id="6" name="テキスト プレースホルダー 20">
            <a:extLst>
              <a:ext uri="{FF2B5EF4-FFF2-40B4-BE49-F238E27FC236}">
                <a16:creationId xmlns:a16="http://schemas.microsoft.com/office/drawing/2014/main" id="{7DDAADEF-21D6-45D6-997C-286FB5A3D14E}"/>
              </a:ext>
            </a:extLst>
          </p:cNvPr>
          <p:cNvSpPr>
            <a:spLocks noGrp="1"/>
          </p:cNvSpPr>
          <p:nvPr>
            <p:ph type="body" sz="quarter" idx="13"/>
          </p:nvPr>
        </p:nvSpPr>
        <p:spPr>
          <a:xfrm>
            <a:off x="0" y="0"/>
            <a:ext cx="9144000" cy="1080000"/>
          </a:xfrm>
          <a:solidFill>
            <a:schemeClr val="accent1">
              <a:lumMod val="20000"/>
              <a:lumOff val="80000"/>
            </a:schemeClr>
          </a:solidFill>
          <a:effectLst>
            <a:outerShdw blurRad="88900" dist="38100" dir="5400000" algn="t" rotWithShape="0">
              <a:prstClr val="black">
                <a:alpha val="23000"/>
              </a:prstClr>
            </a:outerShdw>
          </a:effectLst>
        </p:spPr>
        <p:txBody>
          <a:bodyPr lIns="0" tIns="72000" rIns="0" bIns="0" anchor="ctr">
            <a:noAutofit/>
          </a:bodyPr>
          <a:lstStyle>
            <a:lvl1pPr marL="0" indent="0" algn="ctr" fontAlgn="ctr">
              <a:lnSpc>
                <a:spcPct val="100000"/>
              </a:lnSpc>
              <a:spcBef>
                <a:spcPts val="0"/>
              </a:spcBef>
              <a:buNone/>
              <a:defRPr sz="4400" baseline="0">
                <a:solidFill>
                  <a:schemeClr val="tx1"/>
                </a:solidFill>
                <a:latin typeface="+mn-ea"/>
                <a:ea typeface="+mn-ea"/>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2988070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4_白紙">
    <p:bg>
      <p:bgPr>
        <a:solidFill>
          <a:schemeClr val="accent5">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7747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白紙">
    <p:spTree>
      <p:nvGrpSpPr>
        <p:cNvPr id="1" name=""/>
        <p:cNvGrpSpPr/>
        <p:nvPr/>
      </p:nvGrpSpPr>
      <p:grpSpPr>
        <a:xfrm>
          <a:off x="0" y="0"/>
          <a:ext cx="0" cy="0"/>
          <a:chOff x="0" y="0"/>
          <a:chExt cx="0" cy="0"/>
        </a:xfrm>
      </p:grpSpPr>
      <p:sp>
        <p:nvSpPr>
          <p:cNvPr id="6" name="テキスト プレースホルダー 20">
            <a:extLst>
              <a:ext uri="{FF2B5EF4-FFF2-40B4-BE49-F238E27FC236}">
                <a16:creationId xmlns:a16="http://schemas.microsoft.com/office/drawing/2014/main" id="{7DDAADEF-21D6-45D6-997C-286FB5A3D14E}"/>
              </a:ext>
            </a:extLst>
          </p:cNvPr>
          <p:cNvSpPr>
            <a:spLocks noGrp="1"/>
          </p:cNvSpPr>
          <p:nvPr>
            <p:ph type="body" sz="quarter" idx="13"/>
          </p:nvPr>
        </p:nvSpPr>
        <p:spPr>
          <a:xfrm>
            <a:off x="0" y="0"/>
            <a:ext cx="9144000" cy="1080000"/>
          </a:xfrm>
          <a:solidFill>
            <a:schemeClr val="accent5">
              <a:lumMod val="20000"/>
              <a:lumOff val="80000"/>
            </a:schemeClr>
          </a:solidFill>
          <a:effectLst>
            <a:outerShdw blurRad="88900" dist="38100" dir="5400000" algn="t" rotWithShape="0">
              <a:prstClr val="black">
                <a:alpha val="23000"/>
              </a:prstClr>
            </a:outerShdw>
          </a:effectLst>
        </p:spPr>
        <p:txBody>
          <a:bodyPr lIns="0" tIns="72000" rIns="0" bIns="0" anchor="ctr">
            <a:noAutofit/>
          </a:bodyPr>
          <a:lstStyle>
            <a:lvl1pPr marL="0" indent="0" algn="ctr" fontAlgn="ctr">
              <a:lnSpc>
                <a:spcPct val="100000"/>
              </a:lnSpc>
              <a:spcBef>
                <a:spcPts val="0"/>
              </a:spcBef>
              <a:buNone/>
              <a:defRPr sz="4400" baseline="0">
                <a:solidFill>
                  <a:schemeClr val="tx1"/>
                </a:solidFill>
                <a:latin typeface="+mn-ea"/>
                <a:ea typeface="+mn-ea"/>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1627087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5_白紙">
    <p:bg>
      <p:bgPr>
        <a:solidFill>
          <a:schemeClr val="accent6">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6591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白紙">
    <p:spTree>
      <p:nvGrpSpPr>
        <p:cNvPr id="1" name=""/>
        <p:cNvGrpSpPr/>
        <p:nvPr/>
      </p:nvGrpSpPr>
      <p:grpSpPr>
        <a:xfrm>
          <a:off x="0" y="0"/>
          <a:ext cx="0" cy="0"/>
          <a:chOff x="0" y="0"/>
          <a:chExt cx="0" cy="0"/>
        </a:xfrm>
      </p:grpSpPr>
      <p:sp>
        <p:nvSpPr>
          <p:cNvPr id="6" name="テキスト プレースホルダー 20">
            <a:extLst>
              <a:ext uri="{FF2B5EF4-FFF2-40B4-BE49-F238E27FC236}">
                <a16:creationId xmlns:a16="http://schemas.microsoft.com/office/drawing/2014/main" id="{7DDAADEF-21D6-45D6-997C-286FB5A3D14E}"/>
              </a:ext>
            </a:extLst>
          </p:cNvPr>
          <p:cNvSpPr>
            <a:spLocks noGrp="1"/>
          </p:cNvSpPr>
          <p:nvPr>
            <p:ph type="body" sz="quarter" idx="13"/>
          </p:nvPr>
        </p:nvSpPr>
        <p:spPr>
          <a:xfrm>
            <a:off x="0" y="0"/>
            <a:ext cx="9144000" cy="1080000"/>
          </a:xfrm>
          <a:solidFill>
            <a:schemeClr val="accent6">
              <a:lumMod val="20000"/>
              <a:lumOff val="80000"/>
            </a:schemeClr>
          </a:solidFill>
          <a:effectLst>
            <a:outerShdw blurRad="88900" dist="38100" dir="5400000" algn="t" rotWithShape="0">
              <a:prstClr val="black">
                <a:alpha val="23000"/>
              </a:prstClr>
            </a:outerShdw>
          </a:effectLst>
        </p:spPr>
        <p:txBody>
          <a:bodyPr lIns="0" tIns="72000" rIns="0" bIns="0" anchor="ctr">
            <a:noAutofit/>
          </a:bodyPr>
          <a:lstStyle>
            <a:lvl1pPr marL="0" indent="0" algn="ctr" fontAlgn="ctr">
              <a:lnSpc>
                <a:spcPct val="100000"/>
              </a:lnSpc>
              <a:spcBef>
                <a:spcPts val="0"/>
              </a:spcBef>
              <a:buNone/>
              <a:defRPr sz="4400" baseline="0">
                <a:solidFill>
                  <a:schemeClr val="tx1"/>
                </a:solidFill>
                <a:latin typeface="+mn-ea"/>
                <a:ea typeface="+mn-ea"/>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892624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7_白紙">
    <p:bg>
      <p:bgPr>
        <a:solidFill>
          <a:schemeClr val="accent2">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143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白紙">
    <p:spTree>
      <p:nvGrpSpPr>
        <p:cNvPr id="1" name=""/>
        <p:cNvGrpSpPr/>
        <p:nvPr/>
      </p:nvGrpSpPr>
      <p:grpSpPr>
        <a:xfrm>
          <a:off x="0" y="0"/>
          <a:ext cx="0" cy="0"/>
          <a:chOff x="0" y="0"/>
          <a:chExt cx="0" cy="0"/>
        </a:xfrm>
      </p:grpSpPr>
      <p:sp>
        <p:nvSpPr>
          <p:cNvPr id="6" name="テキスト プレースホルダー 20">
            <a:extLst>
              <a:ext uri="{FF2B5EF4-FFF2-40B4-BE49-F238E27FC236}">
                <a16:creationId xmlns:a16="http://schemas.microsoft.com/office/drawing/2014/main" id="{7DDAADEF-21D6-45D6-997C-286FB5A3D14E}"/>
              </a:ext>
            </a:extLst>
          </p:cNvPr>
          <p:cNvSpPr>
            <a:spLocks noGrp="1"/>
          </p:cNvSpPr>
          <p:nvPr>
            <p:ph type="body" sz="quarter" idx="13"/>
          </p:nvPr>
        </p:nvSpPr>
        <p:spPr>
          <a:xfrm>
            <a:off x="0" y="0"/>
            <a:ext cx="9144000" cy="1080000"/>
          </a:xfrm>
          <a:solidFill>
            <a:schemeClr val="accent2">
              <a:lumMod val="20000"/>
              <a:lumOff val="80000"/>
            </a:schemeClr>
          </a:solidFill>
          <a:effectLst>
            <a:outerShdw blurRad="88900" dist="38100" dir="5400000" algn="t" rotWithShape="0">
              <a:prstClr val="black">
                <a:alpha val="23000"/>
              </a:prstClr>
            </a:outerShdw>
          </a:effectLst>
        </p:spPr>
        <p:txBody>
          <a:bodyPr lIns="0" tIns="72000" rIns="0" bIns="0" anchor="ctr">
            <a:noAutofit/>
          </a:bodyPr>
          <a:lstStyle>
            <a:lvl1pPr marL="0" indent="0" algn="ctr" fontAlgn="ctr">
              <a:lnSpc>
                <a:spcPct val="100000"/>
              </a:lnSpc>
              <a:spcBef>
                <a:spcPts val="0"/>
              </a:spcBef>
              <a:buNone/>
              <a:defRPr sz="4400" baseline="0">
                <a:solidFill>
                  <a:schemeClr val="tx1"/>
                </a:solidFill>
                <a:latin typeface="+mn-ea"/>
                <a:ea typeface="+mn-ea"/>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2802229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aseline="0">
                <a:solidFill>
                  <a:schemeClr val="tx1">
                    <a:tint val="75000"/>
                  </a:schemeClr>
                </a:solidFill>
                <a:latin typeface="Calibri" panose="020F0502020204030204" pitchFamily="34" charset="0"/>
                <a:ea typeface="游ゴシック" panose="020B0400000000000000" pitchFamily="50" charset="-128"/>
              </a:defRPr>
            </a:lvl1pPr>
          </a:lstStyle>
          <a:p>
            <a:endParaRPr lang="ja-JP" alt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aseline="0">
                <a:solidFill>
                  <a:schemeClr val="tx1">
                    <a:tint val="75000"/>
                  </a:schemeClr>
                </a:solidFill>
                <a:latin typeface="Calibri" panose="020F0502020204030204" pitchFamily="34" charset="0"/>
                <a:ea typeface="游ゴシック" panose="020B0400000000000000" pitchFamily="50" charset="-128"/>
              </a:defRPr>
            </a:lvl1pPr>
          </a:lstStyle>
          <a:p>
            <a:endParaRPr lang="ja-JP"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aseline="0">
                <a:solidFill>
                  <a:schemeClr val="tx1">
                    <a:tint val="75000"/>
                  </a:schemeClr>
                </a:solidFill>
                <a:latin typeface="Calibri" panose="020F0502020204030204" pitchFamily="34" charset="0"/>
                <a:ea typeface="游ゴシック" panose="020B0400000000000000" pitchFamily="50" charset="-128"/>
              </a:defRPr>
            </a:lvl1p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2964762098"/>
      </p:ext>
    </p:extLst>
  </p:cSld>
  <p:clrMap bg1="lt1" tx1="dk1" bg2="lt2" tx2="dk2" accent1="accent1" accent2="accent2" accent3="accent3" accent4="accent4" accent5="accent5" accent6="accent6" hlink="hlink" folHlink="folHlink"/>
  <p:sldLayoutIdLst>
    <p:sldLayoutId id="2147483669" r:id="rId1"/>
    <p:sldLayoutId id="2147483668" r:id="rId2"/>
    <p:sldLayoutId id="2147483670" r:id="rId3"/>
    <p:sldLayoutId id="2147483662" r:id="rId4"/>
    <p:sldLayoutId id="2147483663" r:id="rId5"/>
    <p:sldLayoutId id="2147483664" r:id="rId6"/>
    <p:sldLayoutId id="2147483665" r:id="rId7"/>
    <p:sldLayoutId id="2147483666" r:id="rId8"/>
    <p:sldLayoutId id="2147483667" r:id="rId9"/>
  </p:sldLayoutIdLst>
  <p:hf hdr="0" ftr="0" dt="0"/>
  <p:txStyles>
    <p:titleStyle>
      <a:lvl1pPr algn="l" defTabSz="914400" rtl="0" eaLnBrk="1" latinLnBrk="0" hangingPunct="1">
        <a:lnSpc>
          <a:spcPct val="90000"/>
        </a:lnSpc>
        <a:spcBef>
          <a:spcPct val="0"/>
        </a:spcBef>
        <a:buNone/>
        <a:defRPr kumimoji="1" sz="4400" kern="1200" baseline="0">
          <a:solidFill>
            <a:schemeClr val="tx1"/>
          </a:solidFill>
          <a:latin typeface="Calibri" panose="020F0502020204030204" pitchFamily="34" charset="0"/>
          <a:ea typeface="游ゴシック" panose="020B0400000000000000"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baseline="0">
          <a:solidFill>
            <a:schemeClr val="tx1"/>
          </a:solidFill>
          <a:latin typeface="Calibri" panose="020F0502020204030204" pitchFamily="34" charset="0"/>
          <a:ea typeface="游ゴシック" panose="020B04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baseline="0">
          <a:solidFill>
            <a:schemeClr val="tx1"/>
          </a:solidFill>
          <a:latin typeface="Calibri" panose="020F0502020204030204" pitchFamily="34" charset="0"/>
          <a:ea typeface="游ゴシック" panose="020B0400000000000000"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baseline="0">
          <a:solidFill>
            <a:schemeClr val="tx1"/>
          </a:solidFill>
          <a:latin typeface="Calibri" panose="020F0502020204030204" pitchFamily="34" charset="0"/>
          <a:ea typeface="游ゴシック" panose="020B0400000000000000"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baseline="0">
          <a:solidFill>
            <a:schemeClr val="tx1"/>
          </a:solidFill>
          <a:latin typeface="Calibri" panose="020F0502020204030204" pitchFamily="34" charset="0"/>
          <a:ea typeface="游ゴシック" panose="020B0400000000000000"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baseline="0">
          <a:solidFill>
            <a:schemeClr val="tx1"/>
          </a:solidFill>
          <a:latin typeface="Calibri" panose="020F0502020204030204" pitchFamily="34" charset="0"/>
          <a:ea typeface="游ゴシック" panose="020B0400000000000000"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chart" Target="../charts/char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C8E32C6D-F277-4864-9A00-3BF5ACE13F38}"/>
              </a:ext>
            </a:extLst>
          </p:cNvPr>
          <p:cNvSpPr txBox="1"/>
          <p:nvPr/>
        </p:nvSpPr>
        <p:spPr>
          <a:xfrm>
            <a:off x="0" y="1413136"/>
            <a:ext cx="9143999" cy="3240000"/>
          </a:xfrm>
          <a:prstGeom prst="rect">
            <a:avLst/>
          </a:prstGeom>
          <a:solidFill>
            <a:schemeClr val="bg1"/>
          </a:solidFill>
          <a:effectLst>
            <a:outerShdw blurRad="88900" dist="38100" dir="5400000" algn="t" rotWithShape="0">
              <a:prstClr val="black">
                <a:alpha val="40000"/>
              </a:prstClr>
            </a:outerShdw>
          </a:effectLst>
        </p:spPr>
        <p:txBody>
          <a:bodyPr wrap="square" lIns="0" tIns="108000" rIns="0" bIns="36000" rtlCol="0" anchor="ctr">
            <a:noAutofit/>
          </a:bodyPr>
          <a:lstStyle/>
          <a:p>
            <a:pPr marL="0" marR="0" lvl="0" indent="0" algn="ctr" defTabSz="457200" rtl="0" eaLnBrk="1" fontAlgn="b" latinLnBrk="0" hangingPunct="1">
              <a:lnSpc>
                <a:spcPct val="100000"/>
              </a:lnSpc>
              <a:spcBef>
                <a:spcPts val="0"/>
              </a:spcBef>
              <a:spcAft>
                <a:spcPts val="1800"/>
              </a:spcAft>
              <a:buClrTx/>
              <a:buSzTx/>
              <a:buFontTx/>
              <a:buNone/>
              <a:tabLst/>
              <a:defRPr/>
            </a:pPr>
            <a:endParaRPr kumimoji="1" lang="ja-JP" altLang="en-US" sz="6600" b="0" i="0" u="none" strike="noStrike" kern="1200" cap="none" spc="-700" normalizeH="0" baseline="0" noProof="0" dirty="0">
              <a:ln>
                <a:noFill/>
              </a:ln>
              <a:solidFill>
                <a:srgbClr val="4472C4">
                  <a:lumMod val="50000"/>
                </a:srgbClr>
              </a:solidFill>
              <a:effectLst/>
              <a:uLnTx/>
              <a:uFillTx/>
              <a:latin typeface="游ゴシック Medium" panose="020B0500000000000000" pitchFamily="50" charset="-128"/>
              <a:ea typeface="游ゴシック Medium" panose="020B0500000000000000" pitchFamily="50" charset="-128"/>
              <a:cs typeface="+mn-cs"/>
            </a:endParaRPr>
          </a:p>
        </p:txBody>
      </p:sp>
      <p:grpSp>
        <p:nvGrpSpPr>
          <p:cNvPr id="11" name="グループ化 10">
            <a:extLst>
              <a:ext uri="{FF2B5EF4-FFF2-40B4-BE49-F238E27FC236}">
                <a16:creationId xmlns:a16="http://schemas.microsoft.com/office/drawing/2014/main" id="{168C0AFA-1E79-4BFB-8863-6F37A604CA4F}"/>
              </a:ext>
            </a:extLst>
          </p:cNvPr>
          <p:cNvGrpSpPr/>
          <p:nvPr/>
        </p:nvGrpSpPr>
        <p:grpSpPr>
          <a:xfrm>
            <a:off x="2462336" y="5825040"/>
            <a:ext cx="4219329" cy="612000"/>
            <a:chOff x="2152671" y="5973940"/>
            <a:chExt cx="4219329" cy="612000"/>
          </a:xfrm>
        </p:grpSpPr>
        <p:sp>
          <p:nvSpPr>
            <p:cNvPr id="12" name="テキスト ボックス 11">
              <a:extLst>
                <a:ext uri="{FF2B5EF4-FFF2-40B4-BE49-F238E27FC236}">
                  <a16:creationId xmlns:a16="http://schemas.microsoft.com/office/drawing/2014/main" id="{05A6A2DB-65C4-410A-B11C-FFFE08DFA2C4}"/>
                </a:ext>
              </a:extLst>
            </p:cNvPr>
            <p:cNvSpPr txBox="1"/>
            <p:nvPr/>
          </p:nvSpPr>
          <p:spPr>
            <a:xfrm>
              <a:off x="2772000" y="5973940"/>
              <a:ext cx="3600000" cy="612000"/>
            </a:xfrm>
            <a:prstGeom prst="rect">
              <a:avLst/>
            </a:prstGeom>
            <a:noFill/>
            <a:ln w="6350" cap="sq">
              <a:noFill/>
              <a:miter lim="800000"/>
            </a:ln>
          </p:spPr>
          <p:txBody>
            <a:bodyPr wrap="square" rtlCol="0" anchor="ctr">
              <a:noAutofit/>
            </a:bodyPr>
            <a:lstStyle/>
            <a:p>
              <a:pPr marL="0" marR="0" lvl="0" indent="0" algn="ctr" defTabSz="457200" rtl="0" eaLnBrk="1" fontAlgn="ctr" latinLnBrk="0" hangingPunct="1">
                <a:lnSpc>
                  <a:spcPct val="100000"/>
                </a:lnSpc>
                <a:spcBef>
                  <a:spcPts val="0"/>
                </a:spcBef>
                <a:spcAft>
                  <a:spcPts val="0"/>
                </a:spcAft>
                <a:buClrTx/>
                <a:buSzPct val="70000"/>
                <a:buFont typeface="Wingdings" pitchFamily="2" charset="2"/>
                <a:buNone/>
                <a:tabLst/>
                <a:defRPr/>
              </a:pPr>
              <a:r>
                <a:rPr kumimoji="1" lang="ja-JP" altLang="en-US" sz="40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rPr>
                <a:t>近畿税理士会</a:t>
              </a:r>
              <a:endParaRPr kumimoji="1" lang="en-US" altLang="ja-JP" sz="40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endParaRPr>
            </a:p>
          </p:txBody>
        </p:sp>
        <p:pic>
          <p:nvPicPr>
            <p:cNvPr id="13" name="Picture 2" descr="C:\Users\shimomae\Desktop\税理士バッジ.gif">
              <a:extLst>
                <a:ext uri="{FF2B5EF4-FFF2-40B4-BE49-F238E27FC236}">
                  <a16:creationId xmlns:a16="http://schemas.microsoft.com/office/drawing/2014/main" id="{F2C9B038-570D-4537-8459-028FD6ECF6A8}"/>
                </a:ext>
              </a:extLst>
            </p:cNvPr>
            <p:cNvPicPr>
              <a:picLocks noChangeAspect="1" noChangeArrowheads="1"/>
            </p:cNvPicPr>
            <p:nvPr/>
          </p:nvPicPr>
          <p:blipFill>
            <a:blip r:embed="rId3" cstate="print"/>
            <a:srcRect/>
            <a:stretch>
              <a:fillRect/>
            </a:stretch>
          </p:blipFill>
          <p:spPr bwMode="auto">
            <a:xfrm>
              <a:off x="2152671" y="5973940"/>
              <a:ext cx="619329" cy="612000"/>
            </a:xfrm>
            <a:prstGeom prst="rect">
              <a:avLst/>
            </a:prstGeom>
            <a:noFill/>
            <a:ln w="9525">
              <a:noFill/>
              <a:miter lim="800000"/>
              <a:headEnd/>
              <a:tailEnd/>
            </a:ln>
            <a:effectLst>
              <a:outerShdw blurRad="50800" dist="38100" dir="5400000" algn="t" rotWithShape="0">
                <a:prstClr val="black">
                  <a:alpha val="40000"/>
                </a:prstClr>
              </a:outerShdw>
            </a:effectLst>
          </p:spPr>
        </p:pic>
      </p:grpSp>
      <p:sp>
        <p:nvSpPr>
          <p:cNvPr id="2" name="楕円 1">
            <a:extLst>
              <a:ext uri="{FF2B5EF4-FFF2-40B4-BE49-F238E27FC236}">
                <a16:creationId xmlns:a16="http://schemas.microsoft.com/office/drawing/2014/main" id="{5D5C1BAA-105A-43A1-A4ED-7A3D0B10782F}"/>
              </a:ext>
            </a:extLst>
          </p:cNvPr>
          <p:cNvSpPr>
            <a:spLocks/>
          </p:cNvSpPr>
          <p:nvPr/>
        </p:nvSpPr>
        <p:spPr>
          <a:xfrm>
            <a:off x="3212066" y="1729960"/>
            <a:ext cx="1404000" cy="1332000"/>
          </a:xfrm>
          <a:prstGeom prst="ellipse">
            <a:avLst/>
          </a:prstGeom>
          <a:solidFill>
            <a:schemeClr val="accent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楕円 6">
            <a:extLst>
              <a:ext uri="{FF2B5EF4-FFF2-40B4-BE49-F238E27FC236}">
                <a16:creationId xmlns:a16="http://schemas.microsoft.com/office/drawing/2014/main" id="{03165300-76E7-49A9-B29C-B077C86D0384}"/>
              </a:ext>
            </a:extLst>
          </p:cNvPr>
          <p:cNvSpPr>
            <a:spLocks/>
          </p:cNvSpPr>
          <p:nvPr/>
        </p:nvSpPr>
        <p:spPr>
          <a:xfrm>
            <a:off x="4608575" y="1729960"/>
            <a:ext cx="1404000" cy="1332000"/>
          </a:xfrm>
          <a:prstGeom prst="ellipse">
            <a:avLst/>
          </a:prstGeom>
          <a:solidFill>
            <a:schemeClr val="accent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BA3F3834-E940-4F9B-BE2D-07FC50F3267A}"/>
              </a:ext>
            </a:extLst>
          </p:cNvPr>
          <p:cNvSpPr txBox="1"/>
          <p:nvPr/>
        </p:nvSpPr>
        <p:spPr>
          <a:xfrm>
            <a:off x="0" y="1413136"/>
            <a:ext cx="9143999" cy="3240000"/>
          </a:xfrm>
          <a:prstGeom prst="rect">
            <a:avLst/>
          </a:prstGeom>
          <a:noFill/>
        </p:spPr>
        <p:txBody>
          <a:bodyPr wrap="square" lIns="0" tIns="108000" rIns="0" bIns="36000" rtlCol="0" anchor="ctr">
            <a:noAutofit/>
          </a:bodyPr>
          <a:lstStyle/>
          <a:p>
            <a:pPr marL="0" marR="0" lvl="0" indent="0" algn="ctr" defTabSz="457200" rtl="0" eaLnBrk="1" fontAlgn="b" latinLnBrk="0" hangingPunct="1">
              <a:lnSpc>
                <a:spcPct val="100000"/>
              </a:lnSpc>
              <a:spcBef>
                <a:spcPts val="0"/>
              </a:spcBef>
              <a:spcAft>
                <a:spcPts val="1800"/>
              </a:spcAft>
              <a:buClrTx/>
              <a:buSzTx/>
              <a:buFontTx/>
              <a:buNone/>
              <a:tabLst/>
              <a:defRPr/>
            </a:pPr>
            <a:r>
              <a:rPr kumimoji="1" lang="ja-JP" altLang="en-US" sz="5400" b="0" i="0" u="none" strike="noStrike" kern="1200" cap="none" spc="-700" normalizeH="0" baseline="0" noProof="0" dirty="0">
                <a:ln>
                  <a:noFill/>
                </a:ln>
                <a:solidFill>
                  <a:srgbClr val="4472C4">
                    <a:lumMod val="50000"/>
                  </a:srgbClr>
                </a:solidFill>
                <a:effectLst/>
                <a:uLnTx/>
                <a:uFillTx/>
                <a:latin typeface="游ゴシック Medium" panose="020B0500000000000000" pitchFamily="50" charset="-128"/>
                <a:ea typeface="游ゴシック Medium" panose="020B0500000000000000" pitchFamily="50" charset="-128"/>
                <a:cs typeface="+mn-cs"/>
              </a:rPr>
              <a:t>きょう</a:t>
            </a:r>
            <a:r>
              <a:rPr kumimoji="1" lang="ja-JP" altLang="en-US" sz="5400" b="0" i="0" u="none" strike="noStrike" kern="1200" cap="none" spc="0" normalizeH="0" baseline="0" noProof="0" dirty="0">
                <a:ln>
                  <a:noFill/>
                </a:ln>
                <a:solidFill>
                  <a:srgbClr val="4472C4">
                    <a:lumMod val="50000"/>
                  </a:srgbClr>
                </a:solidFill>
                <a:effectLst/>
                <a:uLnTx/>
                <a:uFillTx/>
                <a:latin typeface="游ゴシック Medium" panose="020B0500000000000000" pitchFamily="50" charset="-128"/>
                <a:ea typeface="游ゴシック Medium" panose="020B0500000000000000" pitchFamily="50" charset="-128"/>
                <a:cs typeface="+mn-cs"/>
              </a:rPr>
              <a:t>は</a:t>
            </a:r>
            <a:r>
              <a:rPr kumimoji="1" lang="ja-JP" altLang="en-US" sz="5400" b="0" i="0" u="none" strike="noStrike" kern="1200" cap="none" spc="-700" normalizeH="0" baseline="0" noProof="0" dirty="0">
                <a:ln>
                  <a:noFill/>
                </a:ln>
                <a:solidFill>
                  <a:srgbClr val="4472C4">
                    <a:lumMod val="50000"/>
                  </a:srgbClr>
                </a:solidFill>
                <a:effectLst/>
                <a:uLnTx/>
                <a:uFillTx/>
                <a:latin typeface="游ゴシック Medium" panose="020B0500000000000000" pitchFamily="50" charset="-128"/>
                <a:ea typeface="游ゴシック Medium" panose="020B0500000000000000" pitchFamily="50" charset="-128"/>
                <a:cs typeface="+mn-cs"/>
              </a:rPr>
              <a:t> </a:t>
            </a:r>
            <a:r>
              <a:rPr kumimoji="1" lang="ja-JP" altLang="en-US" sz="9600" b="0" i="0" u="none" strike="noStrike" kern="1200" cap="none" spc="0" normalizeH="0" baseline="0" noProof="0" dirty="0">
                <a:ln>
                  <a:noFill/>
                </a:ln>
                <a:solidFill>
                  <a:srgbClr val="4472C4">
                    <a:lumMod val="50000"/>
                  </a:srgbClr>
                </a:solidFill>
                <a:effectLst/>
                <a:uLnTx/>
                <a:uFillTx/>
                <a:latin typeface="游ゴシック Medium" panose="020B0500000000000000" pitchFamily="50" charset="-128"/>
                <a:ea typeface="游ゴシック Medium" panose="020B0500000000000000" pitchFamily="50" charset="-128"/>
                <a:cs typeface="+mn-cs"/>
              </a:rPr>
              <a:t>税</a:t>
            </a:r>
            <a:r>
              <a:rPr kumimoji="1" lang="ja-JP" altLang="en-US" sz="5400" b="0" i="0" u="none" strike="noStrike" kern="1200" cap="none" spc="0" normalizeH="0" baseline="0" noProof="0" dirty="0">
                <a:ln>
                  <a:noFill/>
                </a:ln>
                <a:solidFill>
                  <a:srgbClr val="4472C4">
                    <a:lumMod val="50000"/>
                  </a:srgbClr>
                </a:solidFill>
                <a:effectLst/>
                <a:uLnTx/>
                <a:uFillTx/>
                <a:latin typeface="游ゴシック Medium" panose="020B0500000000000000" pitchFamily="50" charset="-128"/>
                <a:ea typeface="游ゴシック Medium" panose="020B0500000000000000" pitchFamily="50" charset="-128"/>
                <a:cs typeface="+mn-cs"/>
              </a:rPr>
              <a:t> </a:t>
            </a:r>
            <a:r>
              <a:rPr kumimoji="1" lang="ja-JP" altLang="en-US" sz="9600" b="0" i="0" u="none" strike="noStrike" kern="1200" cap="none" spc="0" normalizeH="0" baseline="0" noProof="0" dirty="0">
                <a:ln>
                  <a:noFill/>
                </a:ln>
                <a:solidFill>
                  <a:srgbClr val="4472C4">
                    <a:lumMod val="50000"/>
                  </a:srgbClr>
                </a:solidFill>
                <a:effectLst/>
                <a:uLnTx/>
                <a:uFillTx/>
                <a:latin typeface="游ゴシック Medium" panose="020B0500000000000000" pitchFamily="50" charset="-128"/>
                <a:ea typeface="游ゴシック Medium" panose="020B0500000000000000" pitchFamily="50" charset="-128"/>
                <a:cs typeface="+mn-cs"/>
              </a:rPr>
              <a:t>金</a:t>
            </a:r>
            <a:r>
              <a:rPr kumimoji="1" lang="ja-JP" altLang="en-US" sz="5400" b="0" i="0" u="none" strike="noStrike" kern="1200" cap="none" spc="-700" normalizeH="0" baseline="0" noProof="0" dirty="0">
                <a:ln>
                  <a:noFill/>
                </a:ln>
                <a:solidFill>
                  <a:srgbClr val="4472C4">
                    <a:lumMod val="50000"/>
                  </a:srgbClr>
                </a:solidFill>
                <a:effectLst/>
                <a:uLnTx/>
                <a:uFillTx/>
                <a:latin typeface="游ゴシック Medium" panose="020B0500000000000000" pitchFamily="50" charset="-128"/>
                <a:ea typeface="游ゴシック Medium" panose="020B0500000000000000" pitchFamily="50" charset="-128"/>
                <a:cs typeface="+mn-cs"/>
              </a:rPr>
              <a:t> について</a:t>
            </a:r>
            <a:endParaRPr kumimoji="1" lang="en-US" altLang="ja-JP" sz="5400" b="0" i="0" u="none" strike="noStrike" kern="1200" cap="none" spc="-700" normalizeH="0" baseline="0" noProof="0" dirty="0">
              <a:ln>
                <a:noFill/>
              </a:ln>
              <a:solidFill>
                <a:srgbClr val="4472C4">
                  <a:lumMod val="50000"/>
                </a:srgbClr>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ctr" defTabSz="457200" rtl="0" eaLnBrk="1" fontAlgn="b" latinLnBrk="0" hangingPunct="1">
              <a:lnSpc>
                <a:spcPct val="100000"/>
              </a:lnSpc>
              <a:spcBef>
                <a:spcPts val="0"/>
              </a:spcBef>
              <a:spcAft>
                <a:spcPts val="1800"/>
              </a:spcAft>
              <a:buClrTx/>
              <a:buSzTx/>
              <a:buFontTx/>
              <a:buNone/>
              <a:tabLst/>
              <a:defRPr/>
            </a:pPr>
            <a:r>
              <a:rPr kumimoji="1" lang="ja-JP" altLang="en-US" sz="6600" b="0" i="0" u="none" strike="noStrike" kern="1200" cap="none" spc="-700" normalizeH="0" baseline="0" noProof="0" dirty="0">
                <a:ln>
                  <a:noFill/>
                </a:ln>
                <a:solidFill>
                  <a:srgbClr val="4472C4">
                    <a:lumMod val="50000"/>
                  </a:srgbClr>
                </a:solidFill>
                <a:effectLst/>
                <a:uLnTx/>
                <a:uFillTx/>
                <a:latin typeface="游ゴシック Medium" panose="020B0500000000000000" pitchFamily="50" charset="-128"/>
                <a:ea typeface="游ゴシック Medium" panose="020B0500000000000000" pitchFamily="50" charset="-128"/>
                <a:cs typeface="+mn-cs"/>
              </a:rPr>
              <a:t>　考えてみよう！</a:t>
            </a:r>
          </a:p>
        </p:txBody>
      </p:sp>
      <p:sp>
        <p:nvSpPr>
          <p:cNvPr id="9" name="テキスト ボックス 2">
            <a:extLst>
              <a:ext uri="{FF2B5EF4-FFF2-40B4-BE49-F238E27FC236}">
                <a16:creationId xmlns:a16="http://schemas.microsoft.com/office/drawing/2014/main" id="{98C3CF70-34BC-49EA-8B67-C70D33C11EA5}"/>
              </a:ext>
            </a:extLst>
          </p:cNvPr>
          <p:cNvSpPr txBox="1"/>
          <p:nvPr/>
        </p:nvSpPr>
        <p:spPr>
          <a:xfrm>
            <a:off x="7337067" y="0"/>
            <a:ext cx="1800000" cy="360000"/>
          </a:xfrm>
          <a:prstGeom prst="rect">
            <a:avLst/>
          </a:prstGeom>
          <a:noFill/>
        </p:spPr>
        <p:txBody>
          <a:bodyPr wrap="square" rtlCol="0" anchor="ctr">
            <a:noAutofit/>
          </a:bodyPr>
          <a:lstStyle>
            <a:defPPr>
              <a:defRPr lang="ja-JP"/>
            </a:defPPr>
            <a:lvl1pPr algn="l" rtl="0" eaLnBrk="0" fontAlgn="base" hangingPunct="0">
              <a:spcBef>
                <a:spcPct val="0"/>
              </a:spcBef>
              <a:spcAft>
                <a:spcPct val="0"/>
              </a:spcAft>
              <a:defRPr kumimoji="1" sz="2800" kern="1200">
                <a:solidFill>
                  <a:schemeClr val="tx1"/>
                </a:solidFill>
                <a:latin typeface="Arial" panose="020B0604020202020204" pitchFamily="34" charset="0"/>
                <a:ea typeface="HG創英角ｺﾞｼｯｸUB" panose="020B0909000000000000" pitchFamily="49" charset="-128"/>
                <a:cs typeface="+mn-cs"/>
              </a:defRPr>
            </a:lvl1pPr>
            <a:lvl2pPr marL="457200" algn="l" rtl="0" eaLnBrk="0" fontAlgn="base" hangingPunct="0">
              <a:spcBef>
                <a:spcPct val="0"/>
              </a:spcBef>
              <a:spcAft>
                <a:spcPct val="0"/>
              </a:spcAft>
              <a:defRPr kumimoji="1" sz="2800" kern="1200">
                <a:solidFill>
                  <a:schemeClr val="tx1"/>
                </a:solidFill>
                <a:latin typeface="Arial" panose="020B0604020202020204" pitchFamily="34" charset="0"/>
                <a:ea typeface="HG創英角ｺﾞｼｯｸUB" panose="020B0909000000000000" pitchFamily="49" charset="-128"/>
                <a:cs typeface="+mn-cs"/>
              </a:defRPr>
            </a:lvl2pPr>
            <a:lvl3pPr marL="914400" algn="l" rtl="0" eaLnBrk="0" fontAlgn="base" hangingPunct="0">
              <a:spcBef>
                <a:spcPct val="0"/>
              </a:spcBef>
              <a:spcAft>
                <a:spcPct val="0"/>
              </a:spcAft>
              <a:defRPr kumimoji="1" sz="2800" kern="1200">
                <a:solidFill>
                  <a:schemeClr val="tx1"/>
                </a:solidFill>
                <a:latin typeface="Arial" panose="020B0604020202020204" pitchFamily="34" charset="0"/>
                <a:ea typeface="HG創英角ｺﾞｼｯｸUB" panose="020B0909000000000000" pitchFamily="49" charset="-128"/>
                <a:cs typeface="+mn-cs"/>
              </a:defRPr>
            </a:lvl3pPr>
            <a:lvl4pPr marL="1371600" algn="l" rtl="0" eaLnBrk="0" fontAlgn="base" hangingPunct="0">
              <a:spcBef>
                <a:spcPct val="0"/>
              </a:spcBef>
              <a:spcAft>
                <a:spcPct val="0"/>
              </a:spcAft>
              <a:defRPr kumimoji="1" sz="2800" kern="1200">
                <a:solidFill>
                  <a:schemeClr val="tx1"/>
                </a:solidFill>
                <a:latin typeface="Arial" panose="020B0604020202020204" pitchFamily="34" charset="0"/>
                <a:ea typeface="HG創英角ｺﾞｼｯｸUB" panose="020B0909000000000000" pitchFamily="49" charset="-128"/>
                <a:cs typeface="+mn-cs"/>
              </a:defRPr>
            </a:lvl4pPr>
            <a:lvl5pPr marL="1828800" algn="l" rtl="0" eaLnBrk="0" fontAlgn="base" hangingPunct="0">
              <a:spcBef>
                <a:spcPct val="0"/>
              </a:spcBef>
              <a:spcAft>
                <a:spcPct val="0"/>
              </a:spcAft>
              <a:defRPr kumimoji="1" sz="2800" kern="1200">
                <a:solidFill>
                  <a:schemeClr val="tx1"/>
                </a:solidFill>
                <a:latin typeface="Arial" panose="020B0604020202020204" pitchFamily="34" charset="0"/>
                <a:ea typeface="HG創英角ｺﾞｼｯｸUB" panose="020B0909000000000000" pitchFamily="49" charset="-128"/>
                <a:cs typeface="+mn-cs"/>
              </a:defRPr>
            </a:lvl5pPr>
            <a:lvl6pPr marL="2286000" algn="l" defTabSz="914400" rtl="0" eaLnBrk="1" latinLnBrk="0" hangingPunct="1">
              <a:defRPr kumimoji="1" sz="2800" kern="1200">
                <a:solidFill>
                  <a:schemeClr val="tx1"/>
                </a:solidFill>
                <a:latin typeface="Arial" panose="020B0604020202020204" pitchFamily="34" charset="0"/>
                <a:ea typeface="HG創英角ｺﾞｼｯｸUB" panose="020B0909000000000000" pitchFamily="49" charset="-128"/>
                <a:cs typeface="+mn-cs"/>
              </a:defRPr>
            </a:lvl6pPr>
            <a:lvl7pPr marL="2743200" algn="l" defTabSz="914400" rtl="0" eaLnBrk="1" latinLnBrk="0" hangingPunct="1">
              <a:defRPr kumimoji="1" sz="2800" kern="1200">
                <a:solidFill>
                  <a:schemeClr val="tx1"/>
                </a:solidFill>
                <a:latin typeface="Arial" panose="020B0604020202020204" pitchFamily="34" charset="0"/>
                <a:ea typeface="HG創英角ｺﾞｼｯｸUB" panose="020B0909000000000000" pitchFamily="49" charset="-128"/>
                <a:cs typeface="+mn-cs"/>
              </a:defRPr>
            </a:lvl7pPr>
            <a:lvl8pPr marL="3200400" algn="l" defTabSz="914400" rtl="0" eaLnBrk="1" latinLnBrk="0" hangingPunct="1">
              <a:defRPr kumimoji="1" sz="2800" kern="1200">
                <a:solidFill>
                  <a:schemeClr val="tx1"/>
                </a:solidFill>
                <a:latin typeface="Arial" panose="020B0604020202020204" pitchFamily="34" charset="0"/>
                <a:ea typeface="HG創英角ｺﾞｼｯｸUB" panose="020B0909000000000000" pitchFamily="49" charset="-128"/>
                <a:cs typeface="+mn-cs"/>
              </a:defRPr>
            </a:lvl8pPr>
            <a:lvl9pPr marL="3657600" algn="l" defTabSz="914400" rtl="0" eaLnBrk="1" latinLnBrk="0" hangingPunct="1">
              <a:defRPr kumimoji="1" sz="2800" kern="1200">
                <a:solidFill>
                  <a:schemeClr val="tx1"/>
                </a:solidFill>
                <a:latin typeface="Arial" panose="020B0604020202020204" pitchFamily="34" charset="0"/>
                <a:ea typeface="HG創英角ｺﾞｼｯｸUB" panose="020B0909000000000000" pitchFamily="49" charset="-128"/>
                <a:cs typeface="+mn-cs"/>
              </a:defRPr>
            </a:lvl9pPr>
          </a:lstStyle>
          <a:p>
            <a:pPr algn="r"/>
            <a:r>
              <a:rPr lang="ja-JP" altLang="en-US" sz="1800" dirty="0">
                <a:latin typeface="ＭＳ Ｐゴシック" panose="020B0600070205080204" pitchFamily="50" charset="-128"/>
                <a:ea typeface="ＭＳ Ｐゴシック" panose="020B0600070205080204" pitchFamily="50" charset="-128"/>
              </a:rPr>
              <a:t>小学生用</a:t>
            </a:r>
            <a:r>
              <a:rPr lang="en-US" altLang="ja-JP" sz="1800" dirty="0">
                <a:latin typeface="ＭＳ Ｐゴシック" panose="020B0600070205080204" pitchFamily="50" charset="-128"/>
                <a:ea typeface="ＭＳ Ｐゴシック" panose="020B0600070205080204" pitchFamily="50" charset="-128"/>
              </a:rPr>
              <a:t>Ⅰ</a:t>
            </a:r>
            <a:endParaRPr kumimoji="1" lang="ja-JP" altLang="en-US" sz="18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663689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053C5F27-C0D9-40A6-B46D-E29F6EC3A57C}"/>
              </a:ext>
            </a:extLst>
          </p:cNvPr>
          <p:cNvSpPr>
            <a:spLocks noGrp="1"/>
          </p:cNvSpPr>
          <p:nvPr>
            <p:ph type="body" sz="quarter" idx="13"/>
          </p:nvPr>
        </p:nvSpPr>
        <p:spPr/>
        <p:txBody>
          <a:bodyPr/>
          <a:lstStyle/>
          <a:p>
            <a:r>
              <a:rPr lang="ja-JP" altLang="en-US" dirty="0"/>
              <a:t>税金クイズ</a:t>
            </a:r>
          </a:p>
        </p:txBody>
      </p:sp>
      <p:grpSp>
        <p:nvGrpSpPr>
          <p:cNvPr id="3" name="グループ化 2">
            <a:extLst>
              <a:ext uri="{FF2B5EF4-FFF2-40B4-BE49-F238E27FC236}">
                <a16:creationId xmlns:a16="http://schemas.microsoft.com/office/drawing/2014/main" id="{2F01A98A-BDC6-44D2-9177-8914826CFAB7}"/>
              </a:ext>
            </a:extLst>
          </p:cNvPr>
          <p:cNvGrpSpPr/>
          <p:nvPr/>
        </p:nvGrpSpPr>
        <p:grpSpPr>
          <a:xfrm>
            <a:off x="0" y="1484904"/>
            <a:ext cx="8963512" cy="1080000"/>
            <a:chOff x="0" y="1484904"/>
            <a:chExt cx="8963512" cy="1080000"/>
          </a:xfrm>
        </p:grpSpPr>
        <p:sp>
          <p:nvSpPr>
            <p:cNvPr id="4" name="テキスト ボックス 3">
              <a:extLst>
                <a:ext uri="{FF2B5EF4-FFF2-40B4-BE49-F238E27FC236}">
                  <a16:creationId xmlns:a16="http://schemas.microsoft.com/office/drawing/2014/main" id="{C99135FD-E0BB-4611-BB7C-2D7E49701E89}"/>
                </a:ext>
              </a:extLst>
            </p:cNvPr>
            <p:cNvSpPr txBox="1"/>
            <p:nvPr/>
          </p:nvSpPr>
          <p:spPr>
            <a:xfrm>
              <a:off x="179512" y="1484904"/>
              <a:ext cx="8784000" cy="1080000"/>
            </a:xfrm>
            <a:prstGeom prst="rect">
              <a:avLst/>
            </a:prstGeom>
            <a:noFill/>
            <a:ln w="3175">
              <a:noFill/>
            </a:ln>
          </p:spPr>
          <p:txBody>
            <a:bodyPr wrap="square" tIns="0" rIns="0" bIns="0" rtlCol="0" anchor="ctr">
              <a:noAutofit/>
            </a:bodyPr>
            <a:lstStyle/>
            <a:p>
              <a:pPr lvl="0" defTabSz="457200" eaLnBrk="1" fontAlgn="auto" hangingPunct="1">
                <a:spcBef>
                  <a:spcPts val="0"/>
                </a:spcBef>
                <a:spcAft>
                  <a:spcPts val="0"/>
                </a:spcAft>
                <a:defRPr/>
              </a:pPr>
              <a:r>
                <a:rPr lang="ja-JP" altLang="en-US" sz="2400" spc="-200" dirty="0">
                  <a:solidFill>
                    <a:prstClr val="black"/>
                  </a:solidFill>
                  <a:latin typeface="游ゴシック" panose="020B0400000000000000" pitchFamily="50" charset="-128"/>
                  <a:ea typeface="游ゴシック" panose="020B0400000000000000" pitchFamily="50" charset="-128"/>
                </a:rPr>
                <a:t>児童１人１ヶ月、</a:t>
              </a:r>
              <a:endParaRPr lang="en-US" altLang="ja-JP" sz="2400" spc="-200" dirty="0">
                <a:solidFill>
                  <a:prstClr val="black"/>
                </a:solidFill>
                <a:latin typeface="游ゴシック" panose="020B0400000000000000" pitchFamily="50" charset="-128"/>
                <a:ea typeface="游ゴシック" panose="020B0400000000000000" pitchFamily="50" charset="-128"/>
              </a:endParaRPr>
            </a:p>
            <a:p>
              <a:pPr lvl="0" defTabSz="457200" eaLnBrk="1" fontAlgn="auto" hangingPunct="1">
                <a:spcBef>
                  <a:spcPts val="0"/>
                </a:spcBef>
                <a:spcAft>
                  <a:spcPts val="0"/>
                </a:spcAft>
                <a:defRPr/>
              </a:pPr>
              <a:r>
                <a:rPr lang="ja-JP" altLang="en-US" sz="2400" spc="-200" dirty="0">
                  <a:solidFill>
                    <a:prstClr val="black"/>
                  </a:solidFill>
                  <a:latin typeface="游ゴシック" panose="020B0400000000000000" pitchFamily="50" charset="-128"/>
                  <a:ea typeface="游ゴシック" panose="020B0400000000000000" pitchFamily="50" charset="-128"/>
                </a:rPr>
                <a:t>小学校（公立）に通うために使われる費用はどれくらいでしょうか？</a:t>
              </a:r>
            </a:p>
          </p:txBody>
        </p:sp>
        <p:sp>
          <p:nvSpPr>
            <p:cNvPr id="5" name="正方形/長方形 4">
              <a:extLst>
                <a:ext uri="{FF2B5EF4-FFF2-40B4-BE49-F238E27FC236}">
                  <a16:creationId xmlns:a16="http://schemas.microsoft.com/office/drawing/2014/main" id="{A2CC254E-CB84-4824-BD3D-96C71A4CC69F}"/>
                </a:ext>
              </a:extLst>
            </p:cNvPr>
            <p:cNvSpPr/>
            <p:nvPr/>
          </p:nvSpPr>
          <p:spPr>
            <a:xfrm>
              <a:off x="0" y="2384896"/>
              <a:ext cx="8892000" cy="10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 name="グループ化 5">
            <a:extLst>
              <a:ext uri="{FF2B5EF4-FFF2-40B4-BE49-F238E27FC236}">
                <a16:creationId xmlns:a16="http://schemas.microsoft.com/office/drawing/2014/main" id="{EB93A568-8DD7-4161-88F9-01D4176EFE83}"/>
              </a:ext>
            </a:extLst>
          </p:cNvPr>
          <p:cNvGrpSpPr/>
          <p:nvPr/>
        </p:nvGrpSpPr>
        <p:grpSpPr>
          <a:xfrm>
            <a:off x="3744000" y="2996952"/>
            <a:ext cx="5400000" cy="1080000"/>
            <a:chOff x="3744000" y="2996952"/>
            <a:chExt cx="5400000" cy="1080000"/>
          </a:xfrm>
        </p:grpSpPr>
        <p:sp>
          <p:nvSpPr>
            <p:cNvPr id="9" name="テキスト ボックス 8">
              <a:extLst>
                <a:ext uri="{FF2B5EF4-FFF2-40B4-BE49-F238E27FC236}">
                  <a16:creationId xmlns:a16="http://schemas.microsoft.com/office/drawing/2014/main" id="{F004C877-66B7-4963-AF02-0BAE204B92B9}"/>
                </a:ext>
              </a:extLst>
            </p:cNvPr>
            <p:cNvSpPr txBox="1"/>
            <p:nvPr/>
          </p:nvSpPr>
          <p:spPr>
            <a:xfrm>
              <a:off x="3744000" y="2996952"/>
              <a:ext cx="5400000" cy="1080000"/>
            </a:xfrm>
            <a:prstGeom prst="rect">
              <a:avLst/>
            </a:prstGeom>
            <a:noFill/>
            <a:ln w="3175">
              <a:noFill/>
            </a:ln>
          </p:spPr>
          <p:txBody>
            <a:bodyPr wrap="square" tIns="0" bIns="0" rtlCol="0" anchor="ctr">
              <a:noAutofit/>
            </a:bodyPr>
            <a:lstStyle/>
            <a:p>
              <a:pPr lvl="0" defTabSz="457200" eaLnBrk="1" fontAlgn="auto" hangingPunct="1">
                <a:spcBef>
                  <a:spcPts val="0"/>
                </a:spcBef>
                <a:spcAft>
                  <a:spcPts val="0"/>
                </a:spcAft>
                <a:defRPr/>
              </a:pPr>
              <a:r>
                <a:rPr lang="zh-TW" altLang="en-US" sz="3600" dirty="0">
                  <a:solidFill>
                    <a:prstClr val="black"/>
                  </a:solidFill>
                  <a:latin typeface="游ゴシック" panose="020B0400000000000000" pitchFamily="50" charset="-128"/>
                  <a:ea typeface="游ゴシック" panose="020B0400000000000000" pitchFamily="50" charset="-128"/>
                </a:rPr>
                <a:t>①</a:t>
              </a:r>
              <a:r>
                <a:rPr lang="ja-JP" altLang="en-US" sz="3600" dirty="0">
                  <a:solidFill>
                    <a:prstClr val="black"/>
                  </a:solidFill>
                  <a:latin typeface="游ゴシック" panose="020B0400000000000000" pitchFamily="50" charset="-128"/>
                  <a:ea typeface="游ゴシック" panose="020B0400000000000000" pitchFamily="50" charset="-128"/>
                </a:rPr>
                <a:t>　 </a:t>
              </a:r>
              <a:r>
                <a:rPr lang="zh-TW" altLang="en-US" sz="3600" dirty="0">
                  <a:solidFill>
                    <a:prstClr val="black"/>
                  </a:solidFill>
                  <a:latin typeface="游ゴシック" panose="020B0400000000000000" pitchFamily="50" charset="-128"/>
                  <a:ea typeface="游ゴシック" panose="020B0400000000000000" pitchFamily="50" charset="-128"/>
                </a:rPr>
                <a:t>約</a:t>
              </a:r>
              <a:r>
                <a:rPr lang="ja-JP" altLang="en-US" sz="3600" dirty="0">
                  <a:solidFill>
                    <a:prstClr val="black"/>
                  </a:solidFill>
                  <a:latin typeface="游ゴシック" panose="020B0400000000000000" pitchFamily="50" charset="-128"/>
                  <a:ea typeface="游ゴシック" panose="020B0400000000000000" pitchFamily="50" charset="-128"/>
                </a:rPr>
                <a:t>３万３千円</a:t>
              </a:r>
              <a:endParaRPr lang="zh-TW" altLang="en-US" sz="3600" dirty="0">
                <a:solidFill>
                  <a:prstClr val="black"/>
                </a:solidFill>
                <a:latin typeface="游ゴシック" panose="020B0400000000000000" pitchFamily="50" charset="-128"/>
                <a:ea typeface="游ゴシック" panose="020B0400000000000000" pitchFamily="50" charset="-128"/>
              </a:endParaRPr>
            </a:p>
          </p:txBody>
        </p:sp>
        <p:sp>
          <p:nvSpPr>
            <p:cNvPr id="12" name="正方形/長方形 11">
              <a:extLst>
                <a:ext uri="{FF2B5EF4-FFF2-40B4-BE49-F238E27FC236}">
                  <a16:creationId xmlns:a16="http://schemas.microsoft.com/office/drawing/2014/main" id="{7A65F023-2D72-4091-85CB-B1E21DA0674B}"/>
                </a:ext>
              </a:extLst>
            </p:cNvPr>
            <p:cNvSpPr/>
            <p:nvPr/>
          </p:nvSpPr>
          <p:spPr>
            <a:xfrm>
              <a:off x="3744000" y="3770216"/>
              <a:ext cx="5400000" cy="108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 name="グループ化 6">
            <a:extLst>
              <a:ext uri="{FF2B5EF4-FFF2-40B4-BE49-F238E27FC236}">
                <a16:creationId xmlns:a16="http://schemas.microsoft.com/office/drawing/2014/main" id="{255D0BAA-F46C-4F9E-8BD3-23D90E98ACC2}"/>
              </a:ext>
            </a:extLst>
          </p:cNvPr>
          <p:cNvGrpSpPr/>
          <p:nvPr/>
        </p:nvGrpSpPr>
        <p:grpSpPr>
          <a:xfrm>
            <a:off x="3744000" y="4076952"/>
            <a:ext cx="5400000" cy="1080000"/>
            <a:chOff x="3744000" y="4076952"/>
            <a:chExt cx="5400000" cy="1080000"/>
          </a:xfrm>
        </p:grpSpPr>
        <p:sp>
          <p:nvSpPr>
            <p:cNvPr id="10" name="テキスト ボックス 9">
              <a:extLst>
                <a:ext uri="{FF2B5EF4-FFF2-40B4-BE49-F238E27FC236}">
                  <a16:creationId xmlns:a16="http://schemas.microsoft.com/office/drawing/2014/main" id="{EEBA6779-7FEF-4452-A4CB-B7033E017791}"/>
                </a:ext>
              </a:extLst>
            </p:cNvPr>
            <p:cNvSpPr txBox="1"/>
            <p:nvPr/>
          </p:nvSpPr>
          <p:spPr>
            <a:xfrm>
              <a:off x="3744000" y="4076952"/>
              <a:ext cx="5400000" cy="1080000"/>
            </a:xfrm>
            <a:prstGeom prst="rect">
              <a:avLst/>
            </a:prstGeom>
            <a:noFill/>
            <a:ln w="3175">
              <a:noFill/>
            </a:ln>
          </p:spPr>
          <p:txBody>
            <a:bodyPr wrap="square" tIns="0" rIns="0" bIns="0" rtlCol="0" anchor="ctr">
              <a:noAutofit/>
            </a:bodyPr>
            <a:lstStyle/>
            <a:p>
              <a:pPr lvl="0" defTabSz="457200" eaLnBrk="1" fontAlgn="auto" hangingPunct="1">
                <a:lnSpc>
                  <a:spcPts val="3800"/>
                </a:lnSpc>
                <a:spcBef>
                  <a:spcPts val="0"/>
                </a:spcBef>
                <a:spcAft>
                  <a:spcPts val="0"/>
                </a:spcAft>
                <a:defRPr/>
              </a:pPr>
              <a:r>
                <a:rPr lang="zh-TW" altLang="en-US" sz="3600" dirty="0">
                  <a:solidFill>
                    <a:prstClr val="black"/>
                  </a:solidFill>
                  <a:latin typeface="游ゴシック" panose="020B0400000000000000" pitchFamily="50" charset="-128"/>
                  <a:ea typeface="游ゴシック" panose="020B0400000000000000" pitchFamily="50" charset="-128"/>
                </a:rPr>
                <a:t>②</a:t>
              </a:r>
              <a:r>
                <a:rPr lang="ja-JP" altLang="en-US" sz="3600" dirty="0">
                  <a:solidFill>
                    <a:prstClr val="black"/>
                  </a:solidFill>
                  <a:latin typeface="游ゴシック" panose="020B0400000000000000" pitchFamily="50" charset="-128"/>
                  <a:ea typeface="游ゴシック" panose="020B0400000000000000" pitchFamily="50" charset="-128"/>
                </a:rPr>
                <a:t>　 </a:t>
              </a:r>
              <a:r>
                <a:rPr lang="zh-TW" altLang="en-US" sz="3600" dirty="0">
                  <a:solidFill>
                    <a:prstClr val="black"/>
                  </a:solidFill>
                  <a:latin typeface="游ゴシック" panose="020B0400000000000000" pitchFamily="50" charset="-128"/>
                  <a:ea typeface="游ゴシック" panose="020B0400000000000000" pitchFamily="50" charset="-128"/>
                </a:rPr>
                <a:t>約</a:t>
              </a:r>
              <a:r>
                <a:rPr lang="ja-JP" altLang="en-US" sz="3600" dirty="0">
                  <a:solidFill>
                    <a:prstClr val="black"/>
                  </a:solidFill>
                  <a:latin typeface="游ゴシック" panose="020B0400000000000000" pitchFamily="50" charset="-128"/>
                  <a:ea typeface="游ゴシック" panose="020B0400000000000000" pitchFamily="50" charset="-128"/>
                </a:rPr>
                <a:t>５万３千円</a:t>
              </a:r>
              <a:endParaRPr lang="zh-TW" altLang="en-US" sz="3600" dirty="0">
                <a:solidFill>
                  <a:prstClr val="black"/>
                </a:solidFill>
                <a:latin typeface="游ゴシック" panose="020B0400000000000000" pitchFamily="50" charset="-128"/>
                <a:ea typeface="游ゴシック" panose="020B0400000000000000" pitchFamily="50" charset="-128"/>
              </a:endParaRPr>
            </a:p>
          </p:txBody>
        </p:sp>
        <p:sp>
          <p:nvSpPr>
            <p:cNvPr id="13" name="正方形/長方形 12">
              <a:extLst>
                <a:ext uri="{FF2B5EF4-FFF2-40B4-BE49-F238E27FC236}">
                  <a16:creationId xmlns:a16="http://schemas.microsoft.com/office/drawing/2014/main" id="{188E27EB-A963-487E-9817-5E5B45AE6707}"/>
                </a:ext>
              </a:extLst>
            </p:cNvPr>
            <p:cNvSpPr/>
            <p:nvPr/>
          </p:nvSpPr>
          <p:spPr>
            <a:xfrm>
              <a:off x="3744000" y="4844528"/>
              <a:ext cx="5400000" cy="108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 name="グループ化 7">
            <a:extLst>
              <a:ext uri="{FF2B5EF4-FFF2-40B4-BE49-F238E27FC236}">
                <a16:creationId xmlns:a16="http://schemas.microsoft.com/office/drawing/2014/main" id="{F72272FA-AF99-40C1-9AEA-0FEB914895C3}"/>
              </a:ext>
            </a:extLst>
          </p:cNvPr>
          <p:cNvGrpSpPr/>
          <p:nvPr/>
        </p:nvGrpSpPr>
        <p:grpSpPr>
          <a:xfrm>
            <a:off x="3744000" y="5156952"/>
            <a:ext cx="5400000" cy="1080000"/>
            <a:chOff x="3744000" y="5156952"/>
            <a:chExt cx="5400000" cy="1080000"/>
          </a:xfrm>
        </p:grpSpPr>
        <p:sp>
          <p:nvSpPr>
            <p:cNvPr id="11" name="テキスト ボックス 10">
              <a:extLst>
                <a:ext uri="{FF2B5EF4-FFF2-40B4-BE49-F238E27FC236}">
                  <a16:creationId xmlns:a16="http://schemas.microsoft.com/office/drawing/2014/main" id="{2E01BBAD-AF2C-44F7-8568-87977EE07F4B}"/>
                </a:ext>
              </a:extLst>
            </p:cNvPr>
            <p:cNvSpPr txBox="1"/>
            <p:nvPr/>
          </p:nvSpPr>
          <p:spPr>
            <a:xfrm>
              <a:off x="3744000" y="5156952"/>
              <a:ext cx="5400000" cy="1080000"/>
            </a:xfrm>
            <a:prstGeom prst="rect">
              <a:avLst/>
            </a:prstGeom>
            <a:noFill/>
            <a:ln w="3175">
              <a:noFill/>
            </a:ln>
          </p:spPr>
          <p:txBody>
            <a:bodyPr wrap="square" tIns="0" bIns="0" rtlCol="0" anchor="ctr">
              <a:noAutofit/>
            </a:bodyPr>
            <a:lstStyle/>
            <a:p>
              <a:pPr lvl="0" defTabSz="457200" eaLnBrk="1" fontAlgn="auto" hangingPunct="1">
                <a:lnSpc>
                  <a:spcPts val="3800"/>
                </a:lnSpc>
                <a:spcBef>
                  <a:spcPts val="0"/>
                </a:spcBef>
                <a:spcAft>
                  <a:spcPts val="0"/>
                </a:spcAft>
                <a:defRPr/>
              </a:pPr>
              <a:r>
                <a:rPr lang="zh-TW" altLang="en-US" sz="3600" dirty="0">
                  <a:solidFill>
                    <a:prstClr val="black"/>
                  </a:solidFill>
                  <a:latin typeface="游ゴシック" panose="020B0400000000000000" pitchFamily="50" charset="-128"/>
                  <a:ea typeface="游ゴシック" panose="020B0400000000000000" pitchFamily="50" charset="-128"/>
                </a:rPr>
                <a:t>③</a:t>
              </a:r>
              <a:r>
                <a:rPr lang="ja-JP" altLang="en-US" sz="3600" dirty="0">
                  <a:solidFill>
                    <a:prstClr val="black"/>
                  </a:solidFill>
                  <a:latin typeface="游ゴシック" panose="020B0400000000000000" pitchFamily="50" charset="-128"/>
                  <a:ea typeface="游ゴシック" panose="020B0400000000000000" pitchFamily="50" charset="-128"/>
                </a:rPr>
                <a:t>　 </a:t>
              </a:r>
              <a:r>
                <a:rPr lang="zh-TW" altLang="en-US" sz="3600" dirty="0">
                  <a:solidFill>
                    <a:prstClr val="black"/>
                  </a:solidFill>
                  <a:latin typeface="游ゴシック" panose="020B0400000000000000" pitchFamily="50" charset="-128"/>
                  <a:ea typeface="游ゴシック" panose="020B0400000000000000" pitchFamily="50" charset="-128"/>
                </a:rPr>
                <a:t>約７</a:t>
              </a:r>
              <a:r>
                <a:rPr lang="ja-JP" altLang="en-US" sz="3600" dirty="0">
                  <a:solidFill>
                    <a:prstClr val="black"/>
                  </a:solidFill>
                  <a:latin typeface="游ゴシック" panose="020B0400000000000000" pitchFamily="50" charset="-128"/>
                  <a:ea typeface="游ゴシック" panose="020B0400000000000000" pitchFamily="50" charset="-128"/>
                </a:rPr>
                <a:t>万３千</a:t>
              </a:r>
              <a:r>
                <a:rPr lang="zh-TW" altLang="en-US" sz="3600" dirty="0">
                  <a:solidFill>
                    <a:prstClr val="black"/>
                  </a:solidFill>
                  <a:latin typeface="游ゴシック" panose="020B0400000000000000" pitchFamily="50" charset="-128"/>
                  <a:ea typeface="游ゴシック" panose="020B0400000000000000" pitchFamily="50" charset="-128"/>
                </a:rPr>
                <a:t>円</a:t>
              </a:r>
            </a:p>
          </p:txBody>
        </p:sp>
        <p:sp>
          <p:nvSpPr>
            <p:cNvPr id="14" name="正方形/長方形 13">
              <a:extLst>
                <a:ext uri="{FF2B5EF4-FFF2-40B4-BE49-F238E27FC236}">
                  <a16:creationId xmlns:a16="http://schemas.microsoft.com/office/drawing/2014/main" id="{B54B8BCD-BEA3-49BF-A333-031EF63517A9}"/>
                </a:ext>
              </a:extLst>
            </p:cNvPr>
            <p:cNvSpPr/>
            <p:nvPr/>
          </p:nvSpPr>
          <p:spPr>
            <a:xfrm>
              <a:off x="3744000" y="5918840"/>
              <a:ext cx="5400000" cy="108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6" name="図 15">
            <a:extLst>
              <a:ext uri="{FF2B5EF4-FFF2-40B4-BE49-F238E27FC236}">
                <a16:creationId xmlns:a16="http://schemas.microsoft.com/office/drawing/2014/main" id="{8F5CEA7E-32FA-4A34-B77C-738214DC23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3359728"/>
            <a:ext cx="3231088" cy="3033184"/>
          </a:xfrm>
          <a:prstGeom prst="rect">
            <a:avLst/>
          </a:prstGeom>
        </p:spPr>
      </p:pic>
      <p:sp>
        <p:nvSpPr>
          <p:cNvPr id="15" name="テキスト ボックス 14">
            <a:extLst>
              <a:ext uri="{FF2B5EF4-FFF2-40B4-BE49-F238E27FC236}">
                <a16:creationId xmlns:a16="http://schemas.microsoft.com/office/drawing/2014/main" id="{96BD8922-034A-4E39-A013-790AAA50199A}"/>
              </a:ext>
            </a:extLst>
          </p:cNvPr>
          <p:cNvSpPr txBox="1"/>
          <p:nvPr/>
        </p:nvSpPr>
        <p:spPr>
          <a:xfrm>
            <a:off x="6313200" y="6179766"/>
            <a:ext cx="3096344" cy="523220"/>
          </a:xfrm>
          <a:prstGeom prst="rect">
            <a:avLst/>
          </a:prstGeom>
          <a:noFill/>
        </p:spPr>
        <p:txBody>
          <a:bodyPr wrap="square" rtlCol="0">
            <a:spAutoFit/>
          </a:bodyPr>
          <a:lstStyle/>
          <a:p>
            <a:r>
              <a:rPr lang="ja-JP" altLang="en-US" spc="-200" dirty="0">
                <a:solidFill>
                  <a:prstClr val="black"/>
                </a:solidFill>
                <a:latin typeface="游ゴシック" panose="020B0400000000000000" pitchFamily="50" charset="-128"/>
                <a:ea typeface="游ゴシック" panose="020B0400000000000000" pitchFamily="50" charset="-128"/>
              </a:rPr>
              <a:t>（平成２９年度）</a:t>
            </a:r>
            <a:endParaRPr kumimoji="1" lang="ja-JP" altLang="en-US" dirty="0"/>
          </a:p>
        </p:txBody>
      </p:sp>
    </p:spTree>
    <p:extLst>
      <p:ext uri="{BB962C8B-B14F-4D97-AF65-F5344CB8AC3E}">
        <p14:creationId xmlns:p14="http://schemas.microsoft.com/office/powerpoint/2010/main" val="133398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2" presetClass="entr" presetSubtype="8"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0-#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xit" presetSubtype="2" fill="hold" nodeType="clickEffect">
                                  <p:stCondLst>
                                    <p:cond delay="0"/>
                                  </p:stCondLst>
                                  <p:childTnLst>
                                    <p:anim calcmode="lin" valueType="num">
                                      <p:cBhvr additive="base">
                                        <p:cTn id="31" dur="500"/>
                                        <p:tgtEl>
                                          <p:spTgt spid="6"/>
                                        </p:tgtEl>
                                        <p:attrNameLst>
                                          <p:attrName>ppt_x</p:attrName>
                                        </p:attrNameLst>
                                      </p:cBhvr>
                                      <p:tavLst>
                                        <p:tav tm="0">
                                          <p:val>
                                            <p:strVal val="ppt_x"/>
                                          </p:val>
                                        </p:tav>
                                        <p:tav tm="100000">
                                          <p:val>
                                            <p:strVal val="1+ppt_w/2"/>
                                          </p:val>
                                        </p:tav>
                                      </p:tavLst>
                                    </p:anim>
                                    <p:anim calcmode="lin" valueType="num">
                                      <p:cBhvr additive="base">
                                        <p:cTn id="32" dur="500"/>
                                        <p:tgtEl>
                                          <p:spTgt spid="6"/>
                                        </p:tgtEl>
                                        <p:attrNameLst>
                                          <p:attrName>ppt_y</p:attrName>
                                        </p:attrNameLst>
                                      </p:cBhvr>
                                      <p:tavLst>
                                        <p:tav tm="0">
                                          <p:val>
                                            <p:strVal val="ppt_y"/>
                                          </p:val>
                                        </p:tav>
                                        <p:tav tm="100000">
                                          <p:val>
                                            <p:strVal val="ppt_y"/>
                                          </p:val>
                                        </p:tav>
                                      </p:tavLst>
                                    </p:anim>
                                    <p:set>
                                      <p:cBhvr>
                                        <p:cTn id="33" dur="1" fill="hold">
                                          <p:stCondLst>
                                            <p:cond delay="499"/>
                                          </p:stCondLst>
                                        </p:cTn>
                                        <p:tgtEl>
                                          <p:spTgt spid="6"/>
                                        </p:tgtEl>
                                        <p:attrNameLst>
                                          <p:attrName>style.visibility</p:attrName>
                                        </p:attrNameLst>
                                      </p:cBhvr>
                                      <p:to>
                                        <p:strVal val="hidden"/>
                                      </p:to>
                                    </p:set>
                                  </p:childTnLst>
                                </p:cTn>
                              </p:par>
                              <p:par>
                                <p:cTn id="34" presetID="2" presetClass="exit" presetSubtype="2" fill="hold" nodeType="withEffect">
                                  <p:stCondLst>
                                    <p:cond delay="0"/>
                                  </p:stCondLst>
                                  <p:childTnLst>
                                    <p:anim calcmode="lin" valueType="num">
                                      <p:cBhvr additive="base">
                                        <p:cTn id="35" dur="500"/>
                                        <p:tgtEl>
                                          <p:spTgt spid="7"/>
                                        </p:tgtEl>
                                        <p:attrNameLst>
                                          <p:attrName>ppt_x</p:attrName>
                                        </p:attrNameLst>
                                      </p:cBhvr>
                                      <p:tavLst>
                                        <p:tav tm="0">
                                          <p:val>
                                            <p:strVal val="ppt_x"/>
                                          </p:val>
                                        </p:tav>
                                        <p:tav tm="100000">
                                          <p:val>
                                            <p:strVal val="1+ppt_w/2"/>
                                          </p:val>
                                        </p:tav>
                                      </p:tavLst>
                                    </p:anim>
                                    <p:anim calcmode="lin" valueType="num">
                                      <p:cBhvr additive="base">
                                        <p:cTn id="36" dur="500"/>
                                        <p:tgtEl>
                                          <p:spTgt spid="7"/>
                                        </p:tgtEl>
                                        <p:attrNameLst>
                                          <p:attrName>ppt_y</p:attrName>
                                        </p:attrNameLst>
                                      </p:cBhvr>
                                      <p:tavLst>
                                        <p:tav tm="0">
                                          <p:val>
                                            <p:strVal val="ppt_y"/>
                                          </p:val>
                                        </p:tav>
                                        <p:tav tm="100000">
                                          <p:val>
                                            <p:strVal val="ppt_y"/>
                                          </p:val>
                                        </p:tav>
                                      </p:tavLst>
                                    </p:anim>
                                    <p:set>
                                      <p:cBhvr>
                                        <p:cTn id="3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FA6A20A9-E93E-430C-8FB1-98B8EFA06C19}"/>
              </a:ext>
            </a:extLst>
          </p:cNvPr>
          <p:cNvSpPr>
            <a:spLocks noGrp="1"/>
          </p:cNvSpPr>
          <p:nvPr>
            <p:ph type="body" sz="quarter" idx="13"/>
          </p:nvPr>
        </p:nvSpPr>
        <p:spPr/>
        <p:txBody>
          <a:bodyPr/>
          <a:lstStyle/>
          <a:p>
            <a:r>
              <a:rPr lang="ja-JP" altLang="en-US" dirty="0"/>
              <a:t>まとめ</a:t>
            </a:r>
          </a:p>
        </p:txBody>
      </p:sp>
      <p:grpSp>
        <p:nvGrpSpPr>
          <p:cNvPr id="2" name="グループ化 1">
            <a:extLst>
              <a:ext uri="{FF2B5EF4-FFF2-40B4-BE49-F238E27FC236}">
                <a16:creationId xmlns:a16="http://schemas.microsoft.com/office/drawing/2014/main" id="{E29C2139-083A-4E59-BFA0-584A4EF56178}"/>
              </a:ext>
            </a:extLst>
          </p:cNvPr>
          <p:cNvGrpSpPr/>
          <p:nvPr/>
        </p:nvGrpSpPr>
        <p:grpSpPr>
          <a:xfrm>
            <a:off x="0" y="1683640"/>
            <a:ext cx="8892000" cy="1080000"/>
            <a:chOff x="0" y="1683640"/>
            <a:chExt cx="8892000" cy="1080000"/>
          </a:xfrm>
        </p:grpSpPr>
        <p:sp>
          <p:nvSpPr>
            <p:cNvPr id="6" name="テキスト ボックス 5">
              <a:extLst>
                <a:ext uri="{FF2B5EF4-FFF2-40B4-BE49-F238E27FC236}">
                  <a16:creationId xmlns:a16="http://schemas.microsoft.com/office/drawing/2014/main" id="{60E8F532-865D-41FA-8C9B-FCDA84C00E38}"/>
                </a:ext>
              </a:extLst>
            </p:cNvPr>
            <p:cNvSpPr txBox="1"/>
            <p:nvPr/>
          </p:nvSpPr>
          <p:spPr>
            <a:xfrm>
              <a:off x="252000" y="1683640"/>
              <a:ext cx="8640000" cy="1080000"/>
            </a:xfrm>
            <a:prstGeom prst="rect">
              <a:avLst/>
            </a:prstGeom>
            <a:noFill/>
            <a:ln w="3175">
              <a:noFill/>
            </a:ln>
          </p:spPr>
          <p:txBody>
            <a:bodyPr wrap="square" tIns="0" bIns="0" rtlCol="0" anchor="ctr">
              <a:noAutofit/>
            </a:bodyPr>
            <a:lstStyle/>
            <a:p>
              <a:pPr lvl="0" algn="ctr" defTabSz="457200" eaLnBrk="1" fontAlgn="auto" hangingPunct="1">
                <a:spcBef>
                  <a:spcPts val="0"/>
                </a:spcBef>
                <a:spcAft>
                  <a:spcPts val="0"/>
                </a:spcAft>
                <a:defRPr/>
              </a:pPr>
              <a:r>
                <a:rPr lang="ja-JP" altLang="en-US" sz="3600" dirty="0">
                  <a:solidFill>
                    <a:prstClr val="black"/>
                  </a:solidFill>
                  <a:latin typeface="游ゴシック" panose="020B0400000000000000" pitchFamily="50" charset="-128"/>
                  <a:ea typeface="游ゴシック" panose="020B0400000000000000" pitchFamily="50" charset="-128"/>
                </a:rPr>
                <a:t>　税金ってなに？</a:t>
              </a:r>
              <a:endParaRPr kumimoji="1" lang="ja-JP" altLang="en-US" sz="3600" b="0" i="0" u="none" strike="noStrike" kern="1200" cap="none" spc="0" normalizeH="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9" name="正方形/長方形 8">
              <a:extLst>
                <a:ext uri="{FF2B5EF4-FFF2-40B4-BE49-F238E27FC236}">
                  <a16:creationId xmlns:a16="http://schemas.microsoft.com/office/drawing/2014/main" id="{DF07786E-F1A6-4120-967E-32295C8B3BA7}"/>
                </a:ext>
              </a:extLst>
            </p:cNvPr>
            <p:cNvSpPr/>
            <p:nvPr/>
          </p:nvSpPr>
          <p:spPr>
            <a:xfrm>
              <a:off x="0" y="2456904"/>
              <a:ext cx="6660000" cy="10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 name="グループ化 3">
            <a:extLst>
              <a:ext uri="{FF2B5EF4-FFF2-40B4-BE49-F238E27FC236}">
                <a16:creationId xmlns:a16="http://schemas.microsoft.com/office/drawing/2014/main" id="{9B37B50D-327F-488C-9C41-F8DAD6289AC2}"/>
              </a:ext>
            </a:extLst>
          </p:cNvPr>
          <p:cNvGrpSpPr/>
          <p:nvPr/>
        </p:nvGrpSpPr>
        <p:grpSpPr>
          <a:xfrm>
            <a:off x="179512" y="3141208"/>
            <a:ext cx="9073008" cy="1080000"/>
            <a:chOff x="179512" y="3141208"/>
            <a:chExt cx="9073008" cy="1080000"/>
          </a:xfrm>
        </p:grpSpPr>
        <p:sp>
          <p:nvSpPr>
            <p:cNvPr id="7" name="テキスト ボックス 6">
              <a:extLst>
                <a:ext uri="{FF2B5EF4-FFF2-40B4-BE49-F238E27FC236}">
                  <a16:creationId xmlns:a16="http://schemas.microsoft.com/office/drawing/2014/main" id="{E8D547E0-2838-40C5-B8DF-0A871B1276B0}"/>
                </a:ext>
              </a:extLst>
            </p:cNvPr>
            <p:cNvSpPr txBox="1"/>
            <p:nvPr/>
          </p:nvSpPr>
          <p:spPr>
            <a:xfrm>
              <a:off x="179512" y="3141208"/>
              <a:ext cx="9073008" cy="1080000"/>
            </a:xfrm>
            <a:prstGeom prst="rect">
              <a:avLst/>
            </a:prstGeom>
            <a:noFill/>
            <a:ln w="3175">
              <a:noFill/>
            </a:ln>
          </p:spPr>
          <p:txBody>
            <a:bodyPr wrap="square" lIns="0" tIns="0" rIns="0" bIns="0" rtlCol="0" anchor="ctr">
              <a:noAutofit/>
            </a:bodyPr>
            <a:lstStyle/>
            <a:p>
              <a:pPr lvl="0" algn="ctr" defTabSz="457200" eaLnBrk="1" fontAlgn="auto" hangingPunct="1">
                <a:lnSpc>
                  <a:spcPts val="3800"/>
                </a:lnSpc>
                <a:spcBef>
                  <a:spcPts val="0"/>
                </a:spcBef>
                <a:spcAft>
                  <a:spcPts val="0"/>
                </a:spcAft>
                <a:defRPr/>
              </a:pPr>
              <a:r>
                <a:rPr lang="ja-JP" altLang="en-US" sz="2500" spc="-200" dirty="0">
                  <a:solidFill>
                    <a:prstClr val="black"/>
                  </a:solidFill>
                  <a:latin typeface="游ゴシック" panose="020B0400000000000000" pitchFamily="50" charset="-128"/>
                  <a:ea typeface="游ゴシック" panose="020B0400000000000000" pitchFamily="50" charset="-128"/>
                </a:rPr>
                <a:t>税金は私たちの生活を支えてくれるものに使われています。</a:t>
              </a:r>
            </a:p>
          </p:txBody>
        </p:sp>
        <p:sp>
          <p:nvSpPr>
            <p:cNvPr id="10" name="正方形/長方形 9">
              <a:extLst>
                <a:ext uri="{FF2B5EF4-FFF2-40B4-BE49-F238E27FC236}">
                  <a16:creationId xmlns:a16="http://schemas.microsoft.com/office/drawing/2014/main" id="{1DE36938-C162-47B6-9B01-81B2A12B9C8E}"/>
                </a:ext>
              </a:extLst>
            </p:cNvPr>
            <p:cNvSpPr/>
            <p:nvPr/>
          </p:nvSpPr>
          <p:spPr>
            <a:xfrm flipH="1">
              <a:off x="792000" y="3933056"/>
              <a:ext cx="8352000" cy="108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 name="グループ化 4">
            <a:extLst>
              <a:ext uri="{FF2B5EF4-FFF2-40B4-BE49-F238E27FC236}">
                <a16:creationId xmlns:a16="http://schemas.microsoft.com/office/drawing/2014/main" id="{FC7624F9-2BC1-4985-93A6-413B68E7E4A2}"/>
              </a:ext>
            </a:extLst>
          </p:cNvPr>
          <p:cNvGrpSpPr/>
          <p:nvPr/>
        </p:nvGrpSpPr>
        <p:grpSpPr>
          <a:xfrm>
            <a:off x="179512" y="4581248"/>
            <a:ext cx="9073008" cy="1080000"/>
            <a:chOff x="179512" y="4581248"/>
            <a:chExt cx="9073008" cy="1080000"/>
          </a:xfrm>
        </p:grpSpPr>
        <p:sp>
          <p:nvSpPr>
            <p:cNvPr id="8" name="テキスト ボックス 7">
              <a:extLst>
                <a:ext uri="{FF2B5EF4-FFF2-40B4-BE49-F238E27FC236}">
                  <a16:creationId xmlns:a16="http://schemas.microsoft.com/office/drawing/2014/main" id="{5D827852-5A22-4ED4-B7C7-0F77635C9E72}"/>
                </a:ext>
              </a:extLst>
            </p:cNvPr>
            <p:cNvSpPr txBox="1"/>
            <p:nvPr/>
          </p:nvSpPr>
          <p:spPr>
            <a:xfrm>
              <a:off x="179512" y="4581248"/>
              <a:ext cx="9073008" cy="1080000"/>
            </a:xfrm>
            <a:prstGeom prst="rect">
              <a:avLst/>
            </a:prstGeom>
            <a:noFill/>
            <a:ln w="3175">
              <a:noFill/>
            </a:ln>
          </p:spPr>
          <p:txBody>
            <a:bodyPr wrap="square" lIns="0" tIns="0" rIns="0" bIns="0" rtlCol="0" anchor="ctr">
              <a:noAutofit/>
            </a:bodyPr>
            <a:lstStyle/>
            <a:p>
              <a:pPr lvl="0" algn="ctr" defTabSz="457200" eaLnBrk="1" fontAlgn="auto" hangingPunct="1">
                <a:lnSpc>
                  <a:spcPts val="3800"/>
                </a:lnSpc>
                <a:spcBef>
                  <a:spcPts val="0"/>
                </a:spcBef>
                <a:spcAft>
                  <a:spcPts val="0"/>
                </a:spcAft>
                <a:defRPr/>
              </a:pPr>
              <a:r>
                <a:rPr lang="ja-JP" altLang="en-US" sz="2500" spc="-200" dirty="0">
                  <a:solidFill>
                    <a:prstClr val="black"/>
                  </a:solidFill>
                  <a:latin typeface="游ゴシック" panose="020B0400000000000000" pitchFamily="50" charset="-128"/>
                  <a:ea typeface="游ゴシック" panose="020B0400000000000000" pitchFamily="50" charset="-128"/>
                </a:rPr>
                <a:t>安心・安全なくらしのために、なくてはならないものです。</a:t>
              </a:r>
              <a:endParaRPr kumimoji="1" lang="ja-JP" altLang="en-US" sz="2500" b="0" i="0" u="none" strike="noStrike" kern="1200" cap="none" spc="-200" normalizeH="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1" name="正方形/長方形 10">
              <a:extLst>
                <a:ext uri="{FF2B5EF4-FFF2-40B4-BE49-F238E27FC236}">
                  <a16:creationId xmlns:a16="http://schemas.microsoft.com/office/drawing/2014/main" id="{45D39058-339A-4426-A230-5BE7ED03D294}"/>
                </a:ext>
              </a:extLst>
            </p:cNvPr>
            <p:cNvSpPr/>
            <p:nvPr/>
          </p:nvSpPr>
          <p:spPr>
            <a:xfrm flipH="1">
              <a:off x="179512" y="5367408"/>
              <a:ext cx="8964000" cy="108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41056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324A9FC2-2500-47B6-A86A-99B594869333}"/>
              </a:ext>
            </a:extLst>
          </p:cNvPr>
          <p:cNvSpPr/>
          <p:nvPr/>
        </p:nvSpPr>
        <p:spPr>
          <a:xfrm>
            <a:off x="484632" y="546745"/>
            <a:ext cx="8174736" cy="5764510"/>
          </a:xfrm>
          <a:prstGeom prst="rect">
            <a:avLst/>
          </a:prstGeom>
          <a:solidFill>
            <a:schemeClr val="bg1"/>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4" name="グループ化 3">
            <a:extLst>
              <a:ext uri="{FF2B5EF4-FFF2-40B4-BE49-F238E27FC236}">
                <a16:creationId xmlns:a16="http://schemas.microsoft.com/office/drawing/2014/main" id="{37A1A5F7-128A-4192-AF4F-0C754F23B34A}"/>
              </a:ext>
            </a:extLst>
          </p:cNvPr>
          <p:cNvGrpSpPr/>
          <p:nvPr/>
        </p:nvGrpSpPr>
        <p:grpSpPr>
          <a:xfrm>
            <a:off x="522000" y="980728"/>
            <a:ext cx="8100000" cy="3816424"/>
            <a:chOff x="522000" y="980728"/>
            <a:chExt cx="8100000" cy="3816424"/>
          </a:xfrm>
        </p:grpSpPr>
        <p:grpSp>
          <p:nvGrpSpPr>
            <p:cNvPr id="2" name="グループ化 1">
              <a:extLst>
                <a:ext uri="{FF2B5EF4-FFF2-40B4-BE49-F238E27FC236}">
                  <a16:creationId xmlns:a16="http://schemas.microsoft.com/office/drawing/2014/main" id="{602C2D37-6A82-4887-89A0-FAD9B3DFFB09}"/>
                </a:ext>
              </a:extLst>
            </p:cNvPr>
            <p:cNvGrpSpPr/>
            <p:nvPr/>
          </p:nvGrpSpPr>
          <p:grpSpPr>
            <a:xfrm>
              <a:off x="3672000" y="980728"/>
              <a:ext cx="1800000" cy="1332000"/>
              <a:chOff x="3672000" y="980728"/>
              <a:chExt cx="1800000" cy="1332000"/>
            </a:xfrm>
          </p:grpSpPr>
          <p:sp>
            <p:nvSpPr>
              <p:cNvPr id="10" name="楕円 9">
                <a:extLst>
                  <a:ext uri="{FF2B5EF4-FFF2-40B4-BE49-F238E27FC236}">
                    <a16:creationId xmlns:a16="http://schemas.microsoft.com/office/drawing/2014/main" id="{2431224C-8004-4CE0-A748-C40B2D630E05}"/>
                  </a:ext>
                </a:extLst>
              </p:cNvPr>
              <p:cNvSpPr/>
              <p:nvPr/>
            </p:nvSpPr>
            <p:spPr>
              <a:xfrm>
                <a:off x="3870000" y="980728"/>
                <a:ext cx="1404000" cy="13320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F11FFF9E-21E9-4048-9121-2D02FCA754BC}"/>
                  </a:ext>
                </a:extLst>
              </p:cNvPr>
              <p:cNvSpPr txBox="1"/>
              <p:nvPr/>
            </p:nvSpPr>
            <p:spPr>
              <a:xfrm>
                <a:off x="3672000" y="1063024"/>
                <a:ext cx="1800000" cy="1188000"/>
              </a:xfrm>
              <a:prstGeom prst="rect">
                <a:avLst/>
              </a:prstGeom>
              <a:noFill/>
              <a:ln w="3175">
                <a:noFill/>
              </a:ln>
            </p:spPr>
            <p:txBody>
              <a:bodyPr wrap="square" lIns="0" tIns="0" rIns="0" bIns="0" rtlCol="0" anchor="ctr">
                <a:noAutofit/>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1" lang="ja-JP" altLang="en-US" sz="9600" b="0" i="0" u="none" strike="noStrike" kern="1200" cap="none" spc="0" normalizeH="0" baseline="0" noProof="0" dirty="0">
                    <a:ln>
                      <a:noFill/>
                    </a:ln>
                    <a:solidFill>
                      <a:srgbClr val="4472C4">
                        <a:lumMod val="50000"/>
                      </a:srgbClr>
                    </a:solidFill>
                    <a:effectLst/>
                    <a:uLnTx/>
                    <a:uFillTx/>
                    <a:latin typeface="Calibri" panose="020F0502020204030204"/>
                    <a:ea typeface="游ゴシック" panose="020B0400000000000000" pitchFamily="50" charset="-128"/>
                    <a:cs typeface="+mn-cs"/>
                  </a:rPr>
                  <a:t>２</a:t>
                </a:r>
              </a:p>
            </p:txBody>
          </p:sp>
        </p:grpSp>
        <p:sp>
          <p:nvSpPr>
            <p:cNvPr id="12" name="テキスト ボックス 11">
              <a:extLst>
                <a:ext uri="{FF2B5EF4-FFF2-40B4-BE49-F238E27FC236}">
                  <a16:creationId xmlns:a16="http://schemas.microsoft.com/office/drawing/2014/main" id="{19A32201-FBBF-4543-842B-E937A3F338C1}"/>
                </a:ext>
              </a:extLst>
            </p:cNvPr>
            <p:cNvSpPr txBox="1"/>
            <p:nvPr/>
          </p:nvSpPr>
          <p:spPr>
            <a:xfrm>
              <a:off x="522000" y="2745152"/>
              <a:ext cx="8100000" cy="2052000"/>
            </a:xfrm>
            <a:prstGeom prst="rect">
              <a:avLst/>
            </a:prstGeom>
            <a:noFill/>
            <a:ln w="3175">
              <a:noFill/>
            </a:ln>
          </p:spPr>
          <p:txBody>
            <a:bodyPr wrap="square" tIns="0" bIns="0" rtlCol="0" anchor="ctr">
              <a:noAutofit/>
            </a:bodyPr>
            <a:lstStyle/>
            <a:p>
              <a:pPr lvl="0" algn="ctr" defTabSz="457200" eaLnBrk="1" fontAlgn="b" hangingPunct="1">
                <a:spcBef>
                  <a:spcPts val="0"/>
                </a:spcBef>
                <a:spcAft>
                  <a:spcPts val="0"/>
                </a:spcAft>
                <a:defRPr/>
              </a:pPr>
              <a:r>
                <a:rPr lang="ja-JP" altLang="en-US" sz="8000" dirty="0">
                  <a:solidFill>
                    <a:srgbClr val="4472C4">
                      <a:lumMod val="50000"/>
                    </a:srgbClr>
                  </a:solidFill>
                  <a:latin typeface="游ゴシック" panose="020B0400000000000000" pitchFamily="50" charset="-128"/>
                  <a:ea typeface="游ゴシック" panose="020B0400000000000000" pitchFamily="50" charset="-128"/>
                </a:rPr>
                <a:t>税金</a:t>
              </a:r>
              <a:r>
                <a:rPr lang="ja-JP" altLang="en-US" sz="5400" dirty="0">
                  <a:solidFill>
                    <a:srgbClr val="4472C4">
                      <a:lumMod val="50000"/>
                    </a:srgbClr>
                  </a:solidFill>
                  <a:latin typeface="游ゴシック" panose="020B0400000000000000" pitchFamily="50" charset="-128"/>
                  <a:ea typeface="游ゴシック" panose="020B0400000000000000" pitchFamily="50" charset="-128"/>
                </a:rPr>
                <a:t>を</a:t>
              </a:r>
              <a:br>
                <a:rPr lang="ja-JP" altLang="en-US" sz="5400" dirty="0">
                  <a:solidFill>
                    <a:srgbClr val="4472C4">
                      <a:lumMod val="50000"/>
                    </a:srgbClr>
                  </a:solidFill>
                  <a:latin typeface="游ゴシック" panose="020B0400000000000000" pitchFamily="50" charset="-128"/>
                  <a:ea typeface="游ゴシック" panose="020B0400000000000000" pitchFamily="50" charset="-128"/>
                </a:rPr>
              </a:br>
              <a:r>
                <a:rPr lang="ja-JP" altLang="en-US" sz="5400" dirty="0">
                  <a:solidFill>
                    <a:srgbClr val="4472C4">
                      <a:lumMod val="50000"/>
                    </a:srgbClr>
                  </a:solidFill>
                  <a:latin typeface="游ゴシック" panose="020B0400000000000000" pitchFamily="50" charset="-128"/>
                  <a:ea typeface="游ゴシック" panose="020B0400000000000000" pitchFamily="50" charset="-128"/>
                </a:rPr>
                <a:t>体験しよう</a:t>
              </a:r>
              <a:endParaRPr kumimoji="1" lang="ja-JP" altLang="en-US" sz="5400" b="0" i="0" u="none" strike="noStrike" kern="1200" cap="none" spc="0" normalizeH="0" baseline="0" noProof="0" dirty="0">
                <a:ln>
                  <a:noFill/>
                </a:ln>
                <a:solidFill>
                  <a:srgbClr val="4472C4">
                    <a:lumMod val="50000"/>
                  </a:srgbClr>
                </a:solidFill>
                <a:effectLst/>
                <a:uLnTx/>
                <a:uFillTx/>
                <a:latin typeface="游ゴシック" panose="020B0400000000000000" pitchFamily="50" charset="-128"/>
                <a:ea typeface="游ゴシック" panose="020B0400000000000000" pitchFamily="50" charset="-128"/>
              </a:endParaRPr>
            </a:p>
          </p:txBody>
        </p:sp>
      </p:grpSp>
      <p:pic>
        <p:nvPicPr>
          <p:cNvPr id="13" name="図 12">
            <a:extLst>
              <a:ext uri="{FF2B5EF4-FFF2-40B4-BE49-F238E27FC236}">
                <a16:creationId xmlns:a16="http://schemas.microsoft.com/office/drawing/2014/main" id="{06D0A152-A831-40F2-A31F-6AE1411BBA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7403" y="4406280"/>
            <a:ext cx="2274597" cy="1904975"/>
          </a:xfrm>
          <a:prstGeom prst="rect">
            <a:avLst/>
          </a:prstGeom>
        </p:spPr>
      </p:pic>
    </p:spTree>
    <p:extLst>
      <p:ext uri="{BB962C8B-B14F-4D97-AF65-F5344CB8AC3E}">
        <p14:creationId xmlns:p14="http://schemas.microsoft.com/office/powerpoint/2010/main" val="19192613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FF5E6562-AB52-484F-9A95-F99B50D79515}"/>
              </a:ext>
            </a:extLst>
          </p:cNvPr>
          <p:cNvSpPr>
            <a:spLocks noGrp="1"/>
          </p:cNvSpPr>
          <p:nvPr>
            <p:ph type="body" sz="quarter" idx="13"/>
          </p:nvPr>
        </p:nvSpPr>
        <p:spPr/>
        <p:txBody>
          <a:bodyPr/>
          <a:lstStyle/>
          <a:p>
            <a:r>
              <a:rPr lang="ja-JP" altLang="en-US" sz="3800" spc="-200" dirty="0"/>
              <a:t>このクラスを国として考えてみましょう</a:t>
            </a:r>
          </a:p>
        </p:txBody>
      </p:sp>
      <p:grpSp>
        <p:nvGrpSpPr>
          <p:cNvPr id="2" name="グループ化 1">
            <a:extLst>
              <a:ext uri="{FF2B5EF4-FFF2-40B4-BE49-F238E27FC236}">
                <a16:creationId xmlns:a16="http://schemas.microsoft.com/office/drawing/2014/main" id="{133E70A6-A1A4-4204-9BE9-AE09B0611ECB}"/>
              </a:ext>
            </a:extLst>
          </p:cNvPr>
          <p:cNvGrpSpPr/>
          <p:nvPr/>
        </p:nvGrpSpPr>
        <p:grpSpPr>
          <a:xfrm>
            <a:off x="0" y="2276992"/>
            <a:ext cx="8892000" cy="1080000"/>
            <a:chOff x="0" y="2276992"/>
            <a:chExt cx="8892000" cy="1080000"/>
          </a:xfrm>
        </p:grpSpPr>
        <p:sp>
          <p:nvSpPr>
            <p:cNvPr id="13" name="正方形/長方形 12">
              <a:extLst>
                <a:ext uri="{FF2B5EF4-FFF2-40B4-BE49-F238E27FC236}">
                  <a16:creationId xmlns:a16="http://schemas.microsoft.com/office/drawing/2014/main" id="{46F22C7C-A21B-400D-A1A5-50A5E8AD727C}"/>
                </a:ext>
              </a:extLst>
            </p:cNvPr>
            <p:cNvSpPr/>
            <p:nvPr/>
          </p:nvSpPr>
          <p:spPr>
            <a:xfrm flipV="1">
              <a:off x="3131841" y="2510386"/>
              <a:ext cx="3167359" cy="540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正方形/長方形 9">
              <a:extLst>
                <a:ext uri="{FF2B5EF4-FFF2-40B4-BE49-F238E27FC236}">
                  <a16:creationId xmlns:a16="http://schemas.microsoft.com/office/drawing/2014/main" id="{C69D0EF1-AF35-4F7A-93DF-5B8A95F48C16}"/>
                </a:ext>
              </a:extLst>
            </p:cNvPr>
            <p:cNvSpPr/>
            <p:nvPr/>
          </p:nvSpPr>
          <p:spPr>
            <a:xfrm>
              <a:off x="0" y="3050256"/>
              <a:ext cx="8136000" cy="10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7EE68BB5-C9FB-4553-9D86-5213F53CB23F}"/>
                </a:ext>
              </a:extLst>
            </p:cNvPr>
            <p:cNvSpPr txBox="1"/>
            <p:nvPr/>
          </p:nvSpPr>
          <p:spPr>
            <a:xfrm>
              <a:off x="252000" y="2276992"/>
              <a:ext cx="8640000" cy="1080000"/>
            </a:xfrm>
            <a:prstGeom prst="rect">
              <a:avLst/>
            </a:prstGeom>
            <a:noFill/>
            <a:ln w="3175">
              <a:noFill/>
            </a:ln>
          </p:spPr>
          <p:txBody>
            <a:bodyPr wrap="square" tIns="0" bIns="0" rtlCol="0" anchor="ctr">
              <a:noAutofit/>
            </a:bodyPr>
            <a:lstStyle/>
            <a:p>
              <a:pPr lvl="0" algn="ctr" defTabSz="457200" eaLnBrk="1" fontAlgn="auto" hangingPunct="1">
                <a:spcBef>
                  <a:spcPts val="0"/>
                </a:spcBef>
                <a:spcAft>
                  <a:spcPts val="0"/>
                </a:spcAft>
                <a:defRPr/>
              </a:pPr>
              <a:r>
                <a:rPr lang="ja-JP" altLang="en-US" sz="2400" dirty="0">
                  <a:solidFill>
                    <a:prstClr val="black"/>
                  </a:solidFill>
                  <a:latin typeface="游ゴシック" panose="020B0400000000000000" pitchFamily="50" charset="-128"/>
                  <a:ea typeface="游ゴシック" panose="020B0400000000000000" pitchFamily="50" charset="-128"/>
                </a:rPr>
                <a:t>まず、クラスを</a:t>
              </a:r>
              <a:r>
                <a:rPr lang="ja-JP" altLang="en-US" sz="3600" dirty="0">
                  <a:solidFill>
                    <a:prstClr val="black"/>
                  </a:solidFill>
                  <a:latin typeface="游ゴシック" panose="020B0400000000000000" pitchFamily="50" charset="-128"/>
                  <a:ea typeface="游ゴシック" panose="020B0400000000000000" pitchFamily="50" charset="-128"/>
                </a:rPr>
                <a:t>３つのグループ </a:t>
              </a:r>
              <a:r>
                <a:rPr lang="ja-JP" altLang="en-US" sz="2400" dirty="0">
                  <a:solidFill>
                    <a:prstClr val="black"/>
                  </a:solidFill>
                  <a:latin typeface="游ゴシック" panose="020B0400000000000000" pitchFamily="50" charset="-128"/>
                  <a:ea typeface="游ゴシック" panose="020B0400000000000000" pitchFamily="50" charset="-128"/>
                </a:rPr>
                <a:t>に分けます。</a:t>
              </a:r>
            </a:p>
          </p:txBody>
        </p:sp>
      </p:grpSp>
      <p:grpSp>
        <p:nvGrpSpPr>
          <p:cNvPr id="5" name="グループ化 4">
            <a:extLst>
              <a:ext uri="{FF2B5EF4-FFF2-40B4-BE49-F238E27FC236}">
                <a16:creationId xmlns:a16="http://schemas.microsoft.com/office/drawing/2014/main" id="{558D99A8-BF07-442C-B87F-D5ACE2C28096}"/>
              </a:ext>
            </a:extLst>
          </p:cNvPr>
          <p:cNvGrpSpPr/>
          <p:nvPr/>
        </p:nvGrpSpPr>
        <p:grpSpPr>
          <a:xfrm>
            <a:off x="0" y="3933176"/>
            <a:ext cx="8892000" cy="1080000"/>
            <a:chOff x="0" y="3933176"/>
            <a:chExt cx="8892000" cy="1080000"/>
          </a:xfrm>
        </p:grpSpPr>
        <p:sp>
          <p:nvSpPr>
            <p:cNvPr id="12" name="正方形/長方形 11">
              <a:extLst>
                <a:ext uri="{FF2B5EF4-FFF2-40B4-BE49-F238E27FC236}">
                  <a16:creationId xmlns:a16="http://schemas.microsoft.com/office/drawing/2014/main" id="{1ED0F58D-7F08-4C32-A757-C5F0B7679EDA}"/>
                </a:ext>
              </a:extLst>
            </p:cNvPr>
            <p:cNvSpPr/>
            <p:nvPr/>
          </p:nvSpPr>
          <p:spPr>
            <a:xfrm flipV="1">
              <a:off x="3923928" y="4160244"/>
              <a:ext cx="2232248" cy="5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FD3F5269-611F-461D-A44F-A46FABB8C616}"/>
                </a:ext>
              </a:extLst>
            </p:cNvPr>
            <p:cNvSpPr/>
            <p:nvPr/>
          </p:nvSpPr>
          <p:spPr>
            <a:xfrm>
              <a:off x="0" y="4700752"/>
              <a:ext cx="8136000" cy="10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8985EE1B-F466-426B-ACD2-13BCFC738A0D}"/>
                </a:ext>
              </a:extLst>
            </p:cNvPr>
            <p:cNvSpPr txBox="1"/>
            <p:nvPr/>
          </p:nvSpPr>
          <p:spPr>
            <a:xfrm>
              <a:off x="252000" y="3933176"/>
              <a:ext cx="8640000" cy="1080000"/>
            </a:xfrm>
            <a:prstGeom prst="rect">
              <a:avLst/>
            </a:prstGeom>
            <a:noFill/>
            <a:ln w="3175">
              <a:noFill/>
            </a:ln>
          </p:spPr>
          <p:txBody>
            <a:bodyPr wrap="square" tIns="0" rIns="0" bIns="0" rtlCol="0" anchor="ctr">
              <a:noAutofit/>
            </a:bodyPr>
            <a:lstStyle/>
            <a:p>
              <a:pPr lvl="0" algn="ctr" defTabSz="457200" eaLnBrk="1" fontAlgn="auto" hangingPunct="1">
                <a:lnSpc>
                  <a:spcPts val="3800"/>
                </a:lnSpc>
                <a:spcBef>
                  <a:spcPts val="0"/>
                </a:spcBef>
                <a:spcAft>
                  <a:spcPts val="0"/>
                </a:spcAft>
                <a:defRPr/>
              </a:pPr>
              <a:r>
                <a:rPr lang="ja-JP" altLang="en-US" sz="2400" spc="-100" dirty="0">
                  <a:solidFill>
                    <a:prstClr val="black"/>
                  </a:solidFill>
                  <a:latin typeface="游ゴシック" panose="020B0400000000000000" pitchFamily="50" charset="-128"/>
                  <a:ea typeface="游ゴシック" panose="020B0400000000000000" pitchFamily="50" charset="-128"/>
                </a:rPr>
                <a:t>次に、各グループから</a:t>
              </a:r>
              <a:r>
                <a:rPr lang="ja-JP" altLang="en-US" sz="3600" spc="-100" dirty="0">
                  <a:solidFill>
                    <a:prstClr val="black"/>
                  </a:solidFill>
                  <a:latin typeface="游ゴシック" panose="020B0400000000000000" pitchFamily="50" charset="-128"/>
                  <a:ea typeface="游ゴシック" panose="020B0400000000000000" pitchFamily="50" charset="-128"/>
                </a:rPr>
                <a:t> 代表を１人 </a:t>
              </a:r>
              <a:r>
                <a:rPr lang="ja-JP" altLang="en-US" sz="2400" spc="-100" dirty="0">
                  <a:solidFill>
                    <a:prstClr val="black"/>
                  </a:solidFill>
                  <a:latin typeface="游ゴシック" panose="020B0400000000000000" pitchFamily="50" charset="-128"/>
                  <a:ea typeface="游ゴシック" panose="020B0400000000000000" pitchFamily="50" charset="-128"/>
                </a:rPr>
                <a:t>選びましょう。</a:t>
              </a:r>
            </a:p>
          </p:txBody>
        </p:sp>
      </p:grpSp>
    </p:spTree>
    <p:extLst>
      <p:ext uri="{BB962C8B-B14F-4D97-AF65-F5344CB8AC3E}">
        <p14:creationId xmlns:p14="http://schemas.microsoft.com/office/powerpoint/2010/main" val="262559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FF5E6562-AB52-484F-9A95-F99B50D79515}"/>
              </a:ext>
            </a:extLst>
          </p:cNvPr>
          <p:cNvSpPr>
            <a:spLocks noGrp="1"/>
          </p:cNvSpPr>
          <p:nvPr>
            <p:ph type="body" sz="quarter" idx="13"/>
          </p:nvPr>
        </p:nvSpPr>
        <p:spPr/>
        <p:txBody>
          <a:bodyPr/>
          <a:lstStyle/>
          <a:p>
            <a:r>
              <a:rPr lang="ja-JP" altLang="en-US" sz="3800" spc="-200" dirty="0"/>
              <a:t>このクラスを国として考えてみましょう</a:t>
            </a:r>
          </a:p>
        </p:txBody>
      </p:sp>
      <p:sp>
        <p:nvSpPr>
          <p:cNvPr id="14" name="テキスト ボックス 13">
            <a:extLst>
              <a:ext uri="{FF2B5EF4-FFF2-40B4-BE49-F238E27FC236}">
                <a16:creationId xmlns:a16="http://schemas.microsoft.com/office/drawing/2014/main" id="{3116025F-CF74-40AD-82C7-8351B63C05C8}"/>
              </a:ext>
            </a:extLst>
          </p:cNvPr>
          <p:cNvSpPr txBox="1"/>
          <p:nvPr/>
        </p:nvSpPr>
        <p:spPr>
          <a:xfrm>
            <a:off x="-2882" y="1380330"/>
            <a:ext cx="9144000" cy="5220000"/>
          </a:xfrm>
          <a:prstGeom prst="rect">
            <a:avLst/>
          </a:prstGeom>
          <a:solidFill>
            <a:schemeClr val="accent6">
              <a:lumMod val="20000"/>
              <a:lumOff val="80000"/>
            </a:schemeClr>
          </a:solidFill>
          <a:ln w="3175">
            <a:noFill/>
          </a:ln>
        </p:spPr>
        <p:txBody>
          <a:bodyPr wrap="square" lIns="0" tIns="0" rIns="0" bIns="0" rtlCol="0" anchor="ctr">
            <a:noAutofit/>
          </a:bodyPr>
          <a:lstStyle/>
          <a:p>
            <a:pPr lvl="0" algn="ctr" defTabSz="457200" eaLnBrk="1" fontAlgn="auto" hangingPunct="1">
              <a:spcBef>
                <a:spcPts val="0"/>
              </a:spcBef>
              <a:spcAft>
                <a:spcPts val="0"/>
              </a:spcAft>
              <a:defRPr/>
            </a:pPr>
            <a:r>
              <a:rPr lang="ja-JP" altLang="en-US" sz="8000" spc="-500" dirty="0">
                <a:latin typeface="游ゴシック Medium" panose="020B0500000000000000" pitchFamily="50" charset="-128"/>
                <a:ea typeface="游ゴシック Medium" panose="020B0500000000000000" pitchFamily="50" charset="-128"/>
              </a:rPr>
              <a:t>ここで問題です</a:t>
            </a:r>
          </a:p>
        </p:txBody>
      </p:sp>
      <p:pic>
        <p:nvPicPr>
          <p:cNvPr id="16" name="図 15">
            <a:extLst>
              <a:ext uri="{FF2B5EF4-FFF2-40B4-BE49-F238E27FC236}">
                <a16:creationId xmlns:a16="http://schemas.microsoft.com/office/drawing/2014/main" id="{F8428EDD-A030-42A0-9F10-4EDE97D187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4597498"/>
            <a:ext cx="1881647" cy="1980000"/>
          </a:xfrm>
          <a:prstGeom prst="rect">
            <a:avLst/>
          </a:prstGeom>
        </p:spPr>
      </p:pic>
      <p:pic>
        <p:nvPicPr>
          <p:cNvPr id="17" name="図 16">
            <a:extLst>
              <a:ext uri="{FF2B5EF4-FFF2-40B4-BE49-F238E27FC236}">
                <a16:creationId xmlns:a16="http://schemas.microsoft.com/office/drawing/2014/main" id="{40EB35BB-0CE9-49D0-8F99-0788DA2285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0353" y="4620330"/>
            <a:ext cx="1881647" cy="1980000"/>
          </a:xfrm>
          <a:prstGeom prst="rect">
            <a:avLst/>
          </a:prstGeom>
        </p:spPr>
      </p:pic>
    </p:spTree>
    <p:extLst>
      <p:ext uri="{BB962C8B-B14F-4D97-AF65-F5344CB8AC3E}">
        <p14:creationId xmlns:p14="http://schemas.microsoft.com/office/powerpoint/2010/main" val="328978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trips(upRight)">
                                      <p:cBhvr>
                                        <p:cTn id="7" dur="500"/>
                                        <p:tgtEl>
                                          <p:spTgt spid="14"/>
                                        </p:tgtEl>
                                      </p:cBhvr>
                                    </p:animEffect>
                                  </p:childTnLst>
                                </p:cTn>
                              </p:par>
                              <p:par>
                                <p:cTn id="8" presetID="2" presetClass="entr" presetSubtype="2"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1+#ppt_w/2"/>
                                          </p:val>
                                        </p:tav>
                                        <p:tav tm="100000">
                                          <p:val>
                                            <p:strVal val="#ppt_x"/>
                                          </p:val>
                                        </p:tav>
                                      </p:tavLst>
                                    </p:anim>
                                    <p:anim calcmode="lin" valueType="num">
                                      <p:cBhvr additive="base">
                                        <p:cTn id="11" dur="500" fill="hold"/>
                                        <p:tgtEl>
                                          <p:spTgt spid="17"/>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0-#ppt_w/2"/>
                                          </p:val>
                                        </p:tav>
                                        <p:tav tm="100000">
                                          <p:val>
                                            <p:strVal val="#ppt_x"/>
                                          </p:val>
                                        </p:tav>
                                      </p:tavLst>
                                    </p:anim>
                                    <p:anim calcmode="lin" valueType="num">
                                      <p:cBhvr additive="base">
                                        <p:cTn id="15"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a:extLst>
              <a:ext uri="{FF2B5EF4-FFF2-40B4-BE49-F238E27FC236}">
                <a16:creationId xmlns:a16="http://schemas.microsoft.com/office/drawing/2014/main" id="{8F036789-730D-4E1C-81E8-6CABE28E27DE}"/>
              </a:ext>
            </a:extLst>
          </p:cNvPr>
          <p:cNvSpPr txBox="1"/>
          <p:nvPr/>
        </p:nvSpPr>
        <p:spPr>
          <a:xfrm>
            <a:off x="0" y="5085113"/>
            <a:ext cx="9144000" cy="1296000"/>
          </a:xfrm>
          <a:prstGeom prst="rect">
            <a:avLst/>
          </a:prstGeom>
          <a:solidFill>
            <a:schemeClr val="accent6">
              <a:lumMod val="20000"/>
              <a:lumOff val="80000"/>
            </a:schemeClr>
          </a:solidFill>
          <a:ln w="3175">
            <a:noFill/>
          </a:ln>
        </p:spPr>
        <p:txBody>
          <a:bodyPr wrap="square" tIns="0" bIns="0" rtlCol="0" anchor="ctr">
            <a:noAutofit/>
          </a:bodyPr>
          <a:lstStyle/>
          <a:p>
            <a:pPr lvl="0" algn="ctr" defTabSz="457200" eaLnBrk="1" fontAlgn="b" hangingPunct="1">
              <a:spcBef>
                <a:spcPts val="0"/>
              </a:spcBef>
              <a:spcAft>
                <a:spcPts val="0"/>
              </a:spcAft>
              <a:defRPr/>
            </a:pPr>
            <a:r>
              <a:rPr lang="ja-JP" altLang="en-US" dirty="0">
                <a:solidFill>
                  <a:prstClr val="black"/>
                </a:solidFill>
                <a:latin typeface="游ゴシック" panose="020B0400000000000000" pitchFamily="50" charset="-128"/>
                <a:ea typeface="游ゴシック" panose="020B0400000000000000" pitchFamily="50" charset="-128"/>
              </a:rPr>
              <a:t>各グループがいくらずつ税金を払えば</a:t>
            </a:r>
            <a:r>
              <a:rPr lang="en-US" altLang="ja-JP" dirty="0">
                <a:solidFill>
                  <a:prstClr val="black"/>
                </a:solidFill>
                <a:latin typeface="游ゴシック" panose="020B0400000000000000" pitchFamily="50" charset="-128"/>
                <a:ea typeface="游ゴシック" panose="020B0400000000000000" pitchFamily="50" charset="-128"/>
              </a:rPr>
              <a:t/>
            </a:r>
            <a:br>
              <a:rPr lang="en-US" altLang="ja-JP" dirty="0">
                <a:solidFill>
                  <a:prstClr val="black"/>
                </a:solidFill>
                <a:latin typeface="游ゴシック" panose="020B0400000000000000" pitchFamily="50" charset="-128"/>
                <a:ea typeface="游ゴシック" panose="020B0400000000000000" pitchFamily="50" charset="-128"/>
              </a:rPr>
            </a:br>
            <a:r>
              <a:rPr lang="ja-JP" altLang="en-US" dirty="0">
                <a:solidFill>
                  <a:prstClr val="black"/>
                </a:solidFill>
                <a:latin typeface="游ゴシック" panose="020B0400000000000000" pitchFamily="50" charset="-128"/>
                <a:ea typeface="游ゴシック" panose="020B0400000000000000" pitchFamily="50" charset="-128"/>
              </a:rPr>
              <a:t>小学校を作ることができるでしょうか</a:t>
            </a:r>
            <a:r>
              <a:rPr lang="en-US" altLang="ja-JP" dirty="0">
                <a:solidFill>
                  <a:prstClr val="black"/>
                </a:solidFill>
                <a:latin typeface="游ゴシック" panose="020B0400000000000000" pitchFamily="50" charset="-128"/>
                <a:ea typeface="游ゴシック" panose="020B0400000000000000" pitchFamily="50" charset="-128"/>
              </a:rPr>
              <a:t>?</a:t>
            </a:r>
          </a:p>
        </p:txBody>
      </p:sp>
      <p:sp>
        <p:nvSpPr>
          <p:cNvPr id="4" name="テキスト プレースホルダー 3">
            <a:extLst>
              <a:ext uri="{FF2B5EF4-FFF2-40B4-BE49-F238E27FC236}">
                <a16:creationId xmlns:a16="http://schemas.microsoft.com/office/drawing/2014/main" id="{28843069-D298-4555-818D-174AB2907CA8}"/>
              </a:ext>
            </a:extLst>
          </p:cNvPr>
          <p:cNvSpPr>
            <a:spLocks noGrp="1"/>
          </p:cNvSpPr>
          <p:nvPr>
            <p:ph type="body" sz="quarter" idx="13"/>
          </p:nvPr>
        </p:nvSpPr>
        <p:spPr/>
        <p:txBody>
          <a:bodyPr/>
          <a:lstStyle/>
          <a:p>
            <a:r>
              <a:rPr lang="ja-JP" altLang="en-US" dirty="0"/>
              <a:t>問 題</a:t>
            </a:r>
          </a:p>
        </p:txBody>
      </p:sp>
      <p:grpSp>
        <p:nvGrpSpPr>
          <p:cNvPr id="2" name="グループ化 1">
            <a:extLst>
              <a:ext uri="{FF2B5EF4-FFF2-40B4-BE49-F238E27FC236}">
                <a16:creationId xmlns:a16="http://schemas.microsoft.com/office/drawing/2014/main" id="{C0A85FFD-128D-4B49-9F71-7AA706AC857C}"/>
              </a:ext>
            </a:extLst>
          </p:cNvPr>
          <p:cNvGrpSpPr/>
          <p:nvPr/>
        </p:nvGrpSpPr>
        <p:grpSpPr>
          <a:xfrm>
            <a:off x="0" y="1539624"/>
            <a:ext cx="8964488" cy="1080000"/>
            <a:chOff x="0" y="1539624"/>
            <a:chExt cx="8964488" cy="1080000"/>
          </a:xfrm>
        </p:grpSpPr>
        <p:sp>
          <p:nvSpPr>
            <p:cNvPr id="6" name="正方形/長方形 5">
              <a:extLst>
                <a:ext uri="{FF2B5EF4-FFF2-40B4-BE49-F238E27FC236}">
                  <a16:creationId xmlns:a16="http://schemas.microsoft.com/office/drawing/2014/main" id="{96E4AAC1-C660-4633-AAEA-A46184C04070}"/>
                </a:ext>
              </a:extLst>
            </p:cNvPr>
            <p:cNvSpPr/>
            <p:nvPr/>
          </p:nvSpPr>
          <p:spPr>
            <a:xfrm flipV="1">
              <a:off x="4788024" y="1772888"/>
              <a:ext cx="1512168" cy="540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8BB054E5-79D1-4FF2-9E76-B49204C9B91D}"/>
                </a:ext>
              </a:extLst>
            </p:cNvPr>
            <p:cNvSpPr txBox="1"/>
            <p:nvPr/>
          </p:nvSpPr>
          <p:spPr>
            <a:xfrm>
              <a:off x="324488" y="1539624"/>
              <a:ext cx="8640000" cy="1080000"/>
            </a:xfrm>
            <a:prstGeom prst="rect">
              <a:avLst/>
            </a:prstGeom>
            <a:solidFill>
              <a:schemeClr val="bg1"/>
            </a:solidFill>
            <a:ln w="3175">
              <a:noFill/>
            </a:ln>
          </p:spPr>
          <p:txBody>
            <a:bodyPr wrap="square" tIns="0" bIns="0" rtlCol="0" anchor="ctr">
              <a:noAutofit/>
            </a:bodyPr>
            <a:lstStyle/>
            <a:p>
              <a:pPr lvl="0" defTabSz="457200" eaLnBrk="1" fontAlgn="auto" hangingPunct="1">
                <a:spcBef>
                  <a:spcPts val="0"/>
                </a:spcBef>
                <a:spcAft>
                  <a:spcPts val="0"/>
                </a:spcAft>
                <a:defRPr/>
              </a:pPr>
              <a:r>
                <a:rPr lang="ja-JP" altLang="en-US" sz="2400" dirty="0">
                  <a:solidFill>
                    <a:prstClr val="black"/>
                  </a:solidFill>
                  <a:latin typeface="游ゴシック" panose="020B0400000000000000" pitchFamily="50" charset="-128"/>
                  <a:ea typeface="游ゴシック" panose="020B0400000000000000" pitchFamily="50" charset="-128"/>
                </a:rPr>
                <a:t>各グループの</a:t>
              </a:r>
              <a:r>
                <a:rPr lang="ja-JP" altLang="en-US" sz="3200" dirty="0">
                  <a:solidFill>
                    <a:prstClr val="black"/>
                  </a:solidFill>
                  <a:latin typeface="游ゴシック" panose="020B0400000000000000" pitchFamily="50" charset="-128"/>
                  <a:ea typeface="游ゴシック" panose="020B0400000000000000" pitchFamily="50" charset="-128"/>
                </a:rPr>
                <a:t>１年間の収入は</a:t>
              </a:r>
              <a:r>
                <a:rPr lang="en-US" altLang="ja-JP" sz="3200" dirty="0">
                  <a:solidFill>
                    <a:prstClr val="black"/>
                  </a:solidFill>
                  <a:highlight>
                    <a:srgbClr val="E2F0D9"/>
                  </a:highlight>
                  <a:latin typeface="游ゴシック" panose="020B0400000000000000" pitchFamily="50" charset="-128"/>
                  <a:ea typeface="游ゴシック" panose="020B0400000000000000" pitchFamily="50" charset="-128"/>
                </a:rPr>
                <a:t>300</a:t>
              </a:r>
              <a:r>
                <a:rPr lang="ja-JP" altLang="en-US" sz="3200" dirty="0">
                  <a:solidFill>
                    <a:prstClr val="black"/>
                  </a:solidFill>
                  <a:highlight>
                    <a:srgbClr val="E2F0D9"/>
                  </a:highlight>
                  <a:latin typeface="游ゴシック" panose="020B0400000000000000" pitchFamily="50" charset="-128"/>
                  <a:ea typeface="游ゴシック" panose="020B0400000000000000" pitchFamily="50" charset="-128"/>
                </a:rPr>
                <a:t>万円</a:t>
              </a:r>
              <a:r>
                <a:rPr lang="ja-JP" altLang="en-US" sz="2400" dirty="0">
                  <a:solidFill>
                    <a:prstClr val="black"/>
                  </a:solidFill>
                  <a:latin typeface="游ゴシック" panose="020B0400000000000000" pitchFamily="50" charset="-128"/>
                  <a:ea typeface="游ゴシック" panose="020B0400000000000000" pitchFamily="50" charset="-128"/>
                </a:rPr>
                <a:t>とします。</a:t>
              </a:r>
            </a:p>
          </p:txBody>
        </p:sp>
        <p:sp>
          <p:nvSpPr>
            <p:cNvPr id="10" name="正方形/長方形 9">
              <a:extLst>
                <a:ext uri="{FF2B5EF4-FFF2-40B4-BE49-F238E27FC236}">
                  <a16:creationId xmlns:a16="http://schemas.microsoft.com/office/drawing/2014/main" id="{78321250-D98E-4A0F-8B42-4460E9F1394F}"/>
                </a:ext>
              </a:extLst>
            </p:cNvPr>
            <p:cNvSpPr/>
            <p:nvPr/>
          </p:nvSpPr>
          <p:spPr>
            <a:xfrm>
              <a:off x="0" y="2312888"/>
              <a:ext cx="7992000" cy="10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 name="グループ化 2">
            <a:extLst>
              <a:ext uri="{FF2B5EF4-FFF2-40B4-BE49-F238E27FC236}">
                <a16:creationId xmlns:a16="http://schemas.microsoft.com/office/drawing/2014/main" id="{AD45AAFE-36E1-47BC-8A3C-DAFDECD83D4C}"/>
              </a:ext>
            </a:extLst>
          </p:cNvPr>
          <p:cNvGrpSpPr/>
          <p:nvPr/>
        </p:nvGrpSpPr>
        <p:grpSpPr>
          <a:xfrm>
            <a:off x="152" y="2619624"/>
            <a:ext cx="8964336" cy="1080000"/>
            <a:chOff x="152" y="2619624"/>
            <a:chExt cx="8964336" cy="1080000"/>
          </a:xfrm>
        </p:grpSpPr>
        <p:sp>
          <p:nvSpPr>
            <p:cNvPr id="5" name="正方形/長方形 4">
              <a:extLst>
                <a:ext uri="{FF2B5EF4-FFF2-40B4-BE49-F238E27FC236}">
                  <a16:creationId xmlns:a16="http://schemas.microsoft.com/office/drawing/2014/main" id="{F2049729-277C-4913-B847-29E470AE5DA3}"/>
                </a:ext>
              </a:extLst>
            </p:cNvPr>
            <p:cNvSpPr/>
            <p:nvPr/>
          </p:nvSpPr>
          <p:spPr>
            <a:xfrm flipV="1">
              <a:off x="3779912" y="2852888"/>
              <a:ext cx="2160240" cy="540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DDCE387C-CD0D-4A9F-AFA5-FCE9783D3EEA}"/>
                </a:ext>
              </a:extLst>
            </p:cNvPr>
            <p:cNvSpPr txBox="1"/>
            <p:nvPr/>
          </p:nvSpPr>
          <p:spPr>
            <a:xfrm>
              <a:off x="324488" y="2619624"/>
              <a:ext cx="8640000" cy="1080000"/>
            </a:xfrm>
            <a:prstGeom prst="rect">
              <a:avLst/>
            </a:prstGeom>
            <a:noFill/>
            <a:ln w="3175">
              <a:noFill/>
            </a:ln>
          </p:spPr>
          <p:txBody>
            <a:bodyPr wrap="square" tIns="0" rIns="0" bIns="0" rtlCol="0" anchor="ctr">
              <a:noAutofit/>
            </a:bodyPr>
            <a:lstStyle/>
            <a:p>
              <a:pPr lvl="0" defTabSz="457200" eaLnBrk="1" fontAlgn="auto" hangingPunct="1">
                <a:lnSpc>
                  <a:spcPts val="3800"/>
                </a:lnSpc>
                <a:spcBef>
                  <a:spcPts val="0"/>
                </a:spcBef>
                <a:spcAft>
                  <a:spcPts val="0"/>
                </a:spcAft>
                <a:defRPr/>
              </a:pPr>
              <a:r>
                <a:rPr lang="ja-JP" altLang="en-US" sz="2400" dirty="0">
                  <a:solidFill>
                    <a:prstClr val="black"/>
                  </a:solidFill>
                  <a:latin typeface="游ゴシック" panose="020B0400000000000000" pitchFamily="50" charset="-128"/>
                  <a:ea typeface="游ゴシック" panose="020B0400000000000000" pitchFamily="50" charset="-128"/>
                </a:rPr>
                <a:t>この国にはまだ小学校が</a:t>
              </a:r>
              <a:r>
                <a:rPr lang="ja-JP" altLang="en-US" sz="3200" dirty="0">
                  <a:solidFill>
                    <a:prstClr val="black"/>
                  </a:solidFill>
                  <a:latin typeface="游ゴシック" panose="020B0400000000000000" pitchFamily="50" charset="-128"/>
                  <a:ea typeface="游ゴシック" panose="020B0400000000000000" pitchFamily="50" charset="-128"/>
                </a:rPr>
                <a:t>ありません。</a:t>
              </a:r>
              <a:endParaRPr lang="ja-JP" altLang="en-US" sz="2400" dirty="0">
                <a:solidFill>
                  <a:prstClr val="black"/>
                </a:solidFill>
                <a:latin typeface="游ゴシック" panose="020B0400000000000000" pitchFamily="50" charset="-128"/>
                <a:ea typeface="游ゴシック" panose="020B0400000000000000" pitchFamily="50" charset="-128"/>
              </a:endParaRPr>
            </a:p>
          </p:txBody>
        </p:sp>
        <p:sp>
          <p:nvSpPr>
            <p:cNvPr id="11" name="正方形/長方形 10">
              <a:extLst>
                <a:ext uri="{FF2B5EF4-FFF2-40B4-BE49-F238E27FC236}">
                  <a16:creationId xmlns:a16="http://schemas.microsoft.com/office/drawing/2014/main" id="{32185A5D-C87F-44FD-8FFE-323D3FCC411B}"/>
                </a:ext>
              </a:extLst>
            </p:cNvPr>
            <p:cNvSpPr/>
            <p:nvPr/>
          </p:nvSpPr>
          <p:spPr>
            <a:xfrm>
              <a:off x="152" y="3387200"/>
              <a:ext cx="5940000" cy="10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3" name="グループ化 12">
            <a:extLst>
              <a:ext uri="{FF2B5EF4-FFF2-40B4-BE49-F238E27FC236}">
                <a16:creationId xmlns:a16="http://schemas.microsoft.com/office/drawing/2014/main" id="{60C93CD1-9AF4-40FF-853E-4D00A6759A10}"/>
              </a:ext>
            </a:extLst>
          </p:cNvPr>
          <p:cNvGrpSpPr/>
          <p:nvPr/>
        </p:nvGrpSpPr>
        <p:grpSpPr>
          <a:xfrm>
            <a:off x="0" y="3699624"/>
            <a:ext cx="8964488" cy="1080000"/>
            <a:chOff x="0" y="3699624"/>
            <a:chExt cx="8964488" cy="1080000"/>
          </a:xfrm>
        </p:grpSpPr>
        <p:sp>
          <p:nvSpPr>
            <p:cNvPr id="17" name="正方形/長方形 16">
              <a:extLst>
                <a:ext uri="{FF2B5EF4-FFF2-40B4-BE49-F238E27FC236}">
                  <a16:creationId xmlns:a16="http://schemas.microsoft.com/office/drawing/2014/main" id="{0C37B2C2-E330-4EE5-8EF5-CCA4B34C90A5}"/>
                </a:ext>
              </a:extLst>
            </p:cNvPr>
            <p:cNvSpPr/>
            <p:nvPr/>
          </p:nvSpPr>
          <p:spPr>
            <a:xfrm flipV="1">
              <a:off x="3779912" y="3921512"/>
              <a:ext cx="1512168" cy="540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90FDB307-2C37-4FDB-A79B-7D28B6DDCCC0}"/>
                </a:ext>
              </a:extLst>
            </p:cNvPr>
            <p:cNvSpPr txBox="1"/>
            <p:nvPr/>
          </p:nvSpPr>
          <p:spPr>
            <a:xfrm>
              <a:off x="324488" y="3699624"/>
              <a:ext cx="8640000" cy="1080000"/>
            </a:xfrm>
            <a:prstGeom prst="rect">
              <a:avLst/>
            </a:prstGeom>
            <a:solidFill>
              <a:schemeClr val="bg1"/>
            </a:solidFill>
            <a:ln w="3175">
              <a:noFill/>
            </a:ln>
          </p:spPr>
          <p:txBody>
            <a:bodyPr wrap="square" tIns="0" bIns="0" rtlCol="0" anchor="ctr">
              <a:noAutofit/>
            </a:bodyPr>
            <a:lstStyle/>
            <a:p>
              <a:pPr lvl="0" defTabSz="457200" eaLnBrk="1" fontAlgn="auto" hangingPunct="1">
                <a:lnSpc>
                  <a:spcPts val="3800"/>
                </a:lnSpc>
                <a:spcBef>
                  <a:spcPts val="0"/>
                </a:spcBef>
                <a:spcAft>
                  <a:spcPts val="0"/>
                </a:spcAft>
                <a:defRPr/>
              </a:pPr>
              <a:r>
                <a:rPr lang="ja-JP" altLang="en-US" sz="2400" dirty="0">
                  <a:solidFill>
                    <a:prstClr val="black"/>
                  </a:solidFill>
                  <a:latin typeface="游ゴシック" panose="020B0400000000000000" pitchFamily="50" charset="-128"/>
                  <a:ea typeface="游ゴシック" panose="020B0400000000000000" pitchFamily="50" charset="-128"/>
                </a:rPr>
                <a:t>小学校を作るために</a:t>
              </a:r>
              <a:r>
                <a:rPr lang="en-US" altLang="ja-JP" sz="3200" dirty="0">
                  <a:solidFill>
                    <a:prstClr val="black"/>
                  </a:solidFill>
                  <a:highlight>
                    <a:srgbClr val="E2F0D9"/>
                  </a:highlight>
                  <a:latin typeface="游ゴシック" panose="020B0400000000000000" pitchFamily="50" charset="-128"/>
                  <a:ea typeface="游ゴシック" panose="020B0400000000000000" pitchFamily="50" charset="-128"/>
                </a:rPr>
                <a:t>300</a:t>
              </a:r>
              <a:r>
                <a:rPr lang="ja-JP" altLang="en-US" sz="3200" dirty="0">
                  <a:solidFill>
                    <a:prstClr val="black"/>
                  </a:solidFill>
                  <a:highlight>
                    <a:srgbClr val="E2F0D9"/>
                  </a:highlight>
                  <a:latin typeface="游ゴシック" panose="020B0400000000000000" pitchFamily="50" charset="-128"/>
                  <a:ea typeface="游ゴシック" panose="020B0400000000000000" pitchFamily="50" charset="-128"/>
                </a:rPr>
                <a:t>万円</a:t>
              </a:r>
              <a:r>
                <a:rPr lang="ja-JP" altLang="en-US" sz="2400" dirty="0">
                  <a:solidFill>
                    <a:prstClr val="black"/>
                  </a:solidFill>
                  <a:latin typeface="游ゴシック" panose="020B0400000000000000" pitchFamily="50" charset="-128"/>
                  <a:ea typeface="游ゴシック" panose="020B0400000000000000" pitchFamily="50" charset="-128"/>
                </a:rPr>
                <a:t>が必要です。</a:t>
              </a:r>
            </a:p>
          </p:txBody>
        </p:sp>
        <p:sp>
          <p:nvSpPr>
            <p:cNvPr id="12" name="正方形/長方形 11">
              <a:extLst>
                <a:ext uri="{FF2B5EF4-FFF2-40B4-BE49-F238E27FC236}">
                  <a16:creationId xmlns:a16="http://schemas.microsoft.com/office/drawing/2014/main" id="{FAE6D214-2145-4368-94D9-704FCCC5880B}"/>
                </a:ext>
              </a:extLst>
            </p:cNvPr>
            <p:cNvSpPr/>
            <p:nvPr/>
          </p:nvSpPr>
          <p:spPr>
            <a:xfrm>
              <a:off x="0" y="4437113"/>
              <a:ext cx="6948264" cy="13239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8" name="Picture 4">
            <a:extLst>
              <a:ext uri="{FF2B5EF4-FFF2-40B4-BE49-F238E27FC236}">
                <a16:creationId xmlns:a16="http://schemas.microsoft.com/office/drawing/2014/main" id="{3FBB81C6-9BA7-4363-9390-295AEFD2FED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3888" y="3784609"/>
            <a:ext cx="2016224" cy="1270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763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outVertic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5B3D3EFC-5641-48D9-A772-4B15146603C8}"/>
              </a:ext>
            </a:extLst>
          </p:cNvPr>
          <p:cNvSpPr>
            <a:spLocks noGrp="1"/>
          </p:cNvSpPr>
          <p:nvPr>
            <p:ph type="body" sz="quarter" idx="13"/>
          </p:nvPr>
        </p:nvSpPr>
        <p:spPr/>
        <p:txBody>
          <a:bodyPr/>
          <a:lstStyle/>
          <a:p>
            <a:r>
              <a:rPr lang="ja-JP" altLang="en-US" dirty="0"/>
              <a:t>レベルアップ問題！</a:t>
            </a:r>
          </a:p>
        </p:txBody>
      </p:sp>
      <p:grpSp>
        <p:nvGrpSpPr>
          <p:cNvPr id="15" name="グループ化 14">
            <a:extLst>
              <a:ext uri="{FF2B5EF4-FFF2-40B4-BE49-F238E27FC236}">
                <a16:creationId xmlns:a16="http://schemas.microsoft.com/office/drawing/2014/main" id="{4F657264-D4EB-46B8-8FB0-09B0905538FE}"/>
              </a:ext>
            </a:extLst>
          </p:cNvPr>
          <p:cNvGrpSpPr/>
          <p:nvPr/>
        </p:nvGrpSpPr>
        <p:grpSpPr>
          <a:xfrm>
            <a:off x="0" y="1124744"/>
            <a:ext cx="9143999" cy="1080000"/>
            <a:chOff x="0" y="1124744"/>
            <a:chExt cx="9143999" cy="1080000"/>
          </a:xfrm>
        </p:grpSpPr>
        <p:sp>
          <p:nvSpPr>
            <p:cNvPr id="7" name="正方形/長方形 6">
              <a:extLst>
                <a:ext uri="{FF2B5EF4-FFF2-40B4-BE49-F238E27FC236}">
                  <a16:creationId xmlns:a16="http://schemas.microsoft.com/office/drawing/2014/main" id="{D33F231E-33D2-442C-BC0C-AC320FDA7D4B}"/>
                </a:ext>
              </a:extLst>
            </p:cNvPr>
            <p:cNvSpPr/>
            <p:nvPr/>
          </p:nvSpPr>
          <p:spPr>
            <a:xfrm flipV="1">
              <a:off x="4174068" y="1412712"/>
              <a:ext cx="1320800" cy="504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7B24E3EB-CC9C-4A6E-8583-D0B36379C2BD}"/>
                </a:ext>
              </a:extLst>
            </p:cNvPr>
            <p:cNvSpPr txBox="1"/>
            <p:nvPr/>
          </p:nvSpPr>
          <p:spPr>
            <a:xfrm>
              <a:off x="270932" y="1124744"/>
              <a:ext cx="8873067" cy="1080000"/>
            </a:xfrm>
            <a:prstGeom prst="rect">
              <a:avLst/>
            </a:prstGeom>
            <a:noFill/>
            <a:ln w="3175">
              <a:noFill/>
            </a:ln>
          </p:spPr>
          <p:txBody>
            <a:bodyPr wrap="square" lIns="0" tIns="0" rIns="0" bIns="0" rtlCol="0" anchor="ctr">
              <a:noAutofit/>
            </a:bodyPr>
            <a:lstStyle/>
            <a:p>
              <a:pPr lvl="0" defTabSz="457200" eaLnBrk="1" fontAlgn="auto" hangingPunct="1">
                <a:spcBef>
                  <a:spcPts val="0"/>
                </a:spcBef>
                <a:spcAft>
                  <a:spcPts val="0"/>
                </a:spcAft>
                <a:defRPr/>
              </a:pPr>
              <a:r>
                <a:rPr lang="ja-JP" altLang="en-US" sz="2200" dirty="0">
                  <a:solidFill>
                    <a:prstClr val="black"/>
                  </a:solidFill>
                  <a:latin typeface="游ゴシック" panose="020B0400000000000000" pitchFamily="50" charset="-128"/>
                  <a:ea typeface="游ゴシック" panose="020B0400000000000000" pitchFamily="50" charset="-128"/>
                </a:rPr>
                <a:t>小学校を作るのに必要な費用は</a:t>
              </a:r>
              <a:r>
                <a:rPr lang="en-US" altLang="ja-JP" dirty="0">
                  <a:solidFill>
                    <a:prstClr val="black"/>
                  </a:solidFill>
                  <a:latin typeface="游ゴシック" panose="020B0400000000000000" pitchFamily="50" charset="-128"/>
                  <a:ea typeface="游ゴシック" panose="020B0400000000000000" pitchFamily="50" charset="-128"/>
                </a:rPr>
                <a:t>300</a:t>
              </a:r>
              <a:r>
                <a:rPr lang="ja-JP" altLang="en-US" dirty="0">
                  <a:solidFill>
                    <a:prstClr val="black"/>
                  </a:solidFill>
                  <a:latin typeface="游ゴシック" panose="020B0400000000000000" pitchFamily="50" charset="-128"/>
                  <a:ea typeface="游ゴシック" panose="020B0400000000000000" pitchFamily="50" charset="-128"/>
                </a:rPr>
                <a:t>万円</a:t>
              </a:r>
              <a:r>
                <a:rPr lang="ja-JP" altLang="en-US" sz="2200" dirty="0">
                  <a:solidFill>
                    <a:prstClr val="black"/>
                  </a:solidFill>
                  <a:latin typeface="游ゴシック" panose="020B0400000000000000" pitchFamily="50" charset="-128"/>
                  <a:ea typeface="游ゴシック" panose="020B0400000000000000" pitchFamily="50" charset="-128"/>
                </a:rPr>
                <a:t>です。</a:t>
              </a:r>
            </a:p>
          </p:txBody>
        </p:sp>
        <p:sp>
          <p:nvSpPr>
            <p:cNvPr id="12" name="正方形/長方形 11">
              <a:extLst>
                <a:ext uri="{FF2B5EF4-FFF2-40B4-BE49-F238E27FC236}">
                  <a16:creationId xmlns:a16="http://schemas.microsoft.com/office/drawing/2014/main" id="{BA44CDC7-47A6-4CC3-99E6-BDF354B6DC7E}"/>
                </a:ext>
              </a:extLst>
            </p:cNvPr>
            <p:cNvSpPr/>
            <p:nvPr/>
          </p:nvSpPr>
          <p:spPr>
            <a:xfrm>
              <a:off x="0" y="1898008"/>
              <a:ext cx="6156000" cy="10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7" name="グループ化 16">
            <a:extLst>
              <a:ext uri="{FF2B5EF4-FFF2-40B4-BE49-F238E27FC236}">
                <a16:creationId xmlns:a16="http://schemas.microsoft.com/office/drawing/2014/main" id="{CA2ACA49-A497-49E6-AEAE-8485AE76EC05}"/>
              </a:ext>
            </a:extLst>
          </p:cNvPr>
          <p:cNvGrpSpPr/>
          <p:nvPr/>
        </p:nvGrpSpPr>
        <p:grpSpPr>
          <a:xfrm>
            <a:off x="152" y="1880828"/>
            <a:ext cx="9143847" cy="1080000"/>
            <a:chOff x="152" y="1916952"/>
            <a:chExt cx="9143847" cy="1080000"/>
          </a:xfrm>
        </p:grpSpPr>
        <p:sp>
          <p:nvSpPr>
            <p:cNvPr id="6" name="正方形/長方形 5">
              <a:extLst>
                <a:ext uri="{FF2B5EF4-FFF2-40B4-BE49-F238E27FC236}">
                  <a16:creationId xmlns:a16="http://schemas.microsoft.com/office/drawing/2014/main" id="{03F9B74F-1C17-4B97-AE18-1306EBB5798B}"/>
                </a:ext>
              </a:extLst>
            </p:cNvPr>
            <p:cNvSpPr/>
            <p:nvPr/>
          </p:nvSpPr>
          <p:spPr>
            <a:xfrm flipV="1">
              <a:off x="3454400" y="2204920"/>
              <a:ext cx="3217333" cy="504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A40E8653-0B3D-47EE-8B07-47C5486A4F95}"/>
                </a:ext>
              </a:extLst>
            </p:cNvPr>
            <p:cNvSpPr txBox="1"/>
            <p:nvPr/>
          </p:nvSpPr>
          <p:spPr>
            <a:xfrm>
              <a:off x="270932" y="1916952"/>
              <a:ext cx="8873067" cy="1080000"/>
            </a:xfrm>
            <a:prstGeom prst="rect">
              <a:avLst/>
            </a:prstGeom>
            <a:noFill/>
            <a:ln w="3175">
              <a:noFill/>
            </a:ln>
          </p:spPr>
          <p:txBody>
            <a:bodyPr wrap="square" lIns="0" tIns="0" rIns="0" bIns="0" rtlCol="0" anchor="ctr">
              <a:noAutofit/>
            </a:bodyPr>
            <a:lstStyle/>
            <a:p>
              <a:pPr lvl="0" defTabSz="457200" eaLnBrk="1" fontAlgn="auto" hangingPunct="1">
                <a:lnSpc>
                  <a:spcPts val="3800"/>
                </a:lnSpc>
                <a:spcBef>
                  <a:spcPts val="0"/>
                </a:spcBef>
                <a:spcAft>
                  <a:spcPts val="0"/>
                </a:spcAft>
                <a:defRPr/>
              </a:pPr>
              <a:r>
                <a:rPr lang="ja-JP" altLang="en-US" sz="2200" spc="-270" dirty="0">
                  <a:solidFill>
                    <a:prstClr val="black"/>
                  </a:solidFill>
                  <a:latin typeface="游ゴシック" panose="020B0400000000000000" pitchFamily="50" charset="-128"/>
                  <a:ea typeface="游ゴシック" panose="020B0400000000000000" pitchFamily="50" charset="-128"/>
                </a:rPr>
                <a:t>グループごとに相談をして、</a:t>
              </a:r>
              <a:r>
                <a:rPr lang="ja-JP" altLang="en-US" spc="-270" dirty="0">
                  <a:solidFill>
                    <a:prstClr val="black"/>
                  </a:solidFill>
                  <a:latin typeface="游ゴシック" panose="020B0400000000000000" pitchFamily="50" charset="-128"/>
                  <a:ea typeface="游ゴシック" panose="020B0400000000000000" pitchFamily="50" charset="-128"/>
                </a:rPr>
                <a:t>いくら税金を払うのか</a:t>
              </a:r>
              <a:r>
                <a:rPr lang="ja-JP" altLang="en-US" sz="2200" spc="-270" dirty="0">
                  <a:solidFill>
                    <a:prstClr val="black"/>
                  </a:solidFill>
                  <a:latin typeface="游ゴシック" panose="020B0400000000000000" pitchFamily="50" charset="-128"/>
                  <a:ea typeface="游ゴシック" panose="020B0400000000000000" pitchFamily="50" charset="-128"/>
                </a:rPr>
                <a:t>を決めてください！</a:t>
              </a:r>
            </a:p>
          </p:txBody>
        </p:sp>
        <p:sp>
          <p:nvSpPr>
            <p:cNvPr id="13" name="正方形/長方形 12">
              <a:extLst>
                <a:ext uri="{FF2B5EF4-FFF2-40B4-BE49-F238E27FC236}">
                  <a16:creationId xmlns:a16="http://schemas.microsoft.com/office/drawing/2014/main" id="{3F07B205-D209-4FF6-A2B6-D66CB4D282FD}"/>
                </a:ext>
              </a:extLst>
            </p:cNvPr>
            <p:cNvSpPr/>
            <p:nvPr/>
          </p:nvSpPr>
          <p:spPr>
            <a:xfrm>
              <a:off x="152" y="2684528"/>
              <a:ext cx="8856000" cy="10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 name="グループ化 19">
            <a:extLst>
              <a:ext uri="{FF2B5EF4-FFF2-40B4-BE49-F238E27FC236}">
                <a16:creationId xmlns:a16="http://schemas.microsoft.com/office/drawing/2014/main" id="{57F3F801-7A4B-4632-99AB-08020DC6F883}"/>
              </a:ext>
            </a:extLst>
          </p:cNvPr>
          <p:cNvGrpSpPr/>
          <p:nvPr/>
        </p:nvGrpSpPr>
        <p:grpSpPr>
          <a:xfrm>
            <a:off x="0" y="2636912"/>
            <a:ext cx="9143999" cy="1080000"/>
            <a:chOff x="0" y="2708920"/>
            <a:chExt cx="9143999" cy="1080000"/>
          </a:xfrm>
        </p:grpSpPr>
        <p:sp>
          <p:nvSpPr>
            <p:cNvPr id="11" name="テキスト ボックス 10">
              <a:extLst>
                <a:ext uri="{FF2B5EF4-FFF2-40B4-BE49-F238E27FC236}">
                  <a16:creationId xmlns:a16="http://schemas.microsoft.com/office/drawing/2014/main" id="{E2DAC5CA-4AF9-4A38-AD42-4051445B845D}"/>
                </a:ext>
              </a:extLst>
            </p:cNvPr>
            <p:cNvSpPr txBox="1"/>
            <p:nvPr/>
          </p:nvSpPr>
          <p:spPr>
            <a:xfrm>
              <a:off x="270932" y="2708920"/>
              <a:ext cx="8873067" cy="1080000"/>
            </a:xfrm>
            <a:prstGeom prst="rect">
              <a:avLst/>
            </a:prstGeom>
            <a:noFill/>
            <a:ln w="3175">
              <a:noFill/>
            </a:ln>
          </p:spPr>
          <p:txBody>
            <a:bodyPr wrap="square" lIns="0" tIns="0" rIns="0" bIns="0" rtlCol="0" anchor="ctr">
              <a:noAutofit/>
            </a:bodyPr>
            <a:lstStyle/>
            <a:p>
              <a:pPr lvl="0" defTabSz="457200" eaLnBrk="1" fontAlgn="auto" hangingPunct="1">
                <a:lnSpc>
                  <a:spcPts val="3800"/>
                </a:lnSpc>
                <a:spcBef>
                  <a:spcPts val="0"/>
                </a:spcBef>
                <a:spcAft>
                  <a:spcPts val="0"/>
                </a:spcAft>
                <a:defRPr/>
              </a:pPr>
              <a:r>
                <a:rPr lang="ja-JP" altLang="en-US" sz="2200" dirty="0">
                  <a:solidFill>
                    <a:prstClr val="black"/>
                  </a:solidFill>
                  <a:latin typeface="游ゴシック" panose="020B0400000000000000" pitchFamily="50" charset="-128"/>
                  <a:ea typeface="游ゴシック" panose="020B0400000000000000" pitchFamily="50" charset="-128"/>
                </a:rPr>
                <a:t>グループの収入が以下のような場合、どうしますか？</a:t>
              </a:r>
            </a:p>
          </p:txBody>
        </p:sp>
        <p:sp>
          <p:nvSpPr>
            <p:cNvPr id="14" name="正方形/長方形 13">
              <a:extLst>
                <a:ext uri="{FF2B5EF4-FFF2-40B4-BE49-F238E27FC236}">
                  <a16:creationId xmlns:a16="http://schemas.microsoft.com/office/drawing/2014/main" id="{880FA327-7026-4DD2-BC02-513B3B624415}"/>
                </a:ext>
              </a:extLst>
            </p:cNvPr>
            <p:cNvSpPr/>
            <p:nvPr/>
          </p:nvSpPr>
          <p:spPr>
            <a:xfrm>
              <a:off x="0" y="3470808"/>
              <a:ext cx="6948000" cy="10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7" name="テキスト ボックス 36">
            <a:extLst>
              <a:ext uri="{FF2B5EF4-FFF2-40B4-BE49-F238E27FC236}">
                <a16:creationId xmlns:a16="http://schemas.microsoft.com/office/drawing/2014/main" id="{1B2F0983-E9B5-4177-B4B8-7FDA14209165}"/>
              </a:ext>
            </a:extLst>
          </p:cNvPr>
          <p:cNvSpPr txBox="1"/>
          <p:nvPr/>
        </p:nvSpPr>
        <p:spPr>
          <a:xfrm>
            <a:off x="0" y="6021368"/>
            <a:ext cx="9144000" cy="648000"/>
          </a:xfrm>
          <a:prstGeom prst="rect">
            <a:avLst/>
          </a:prstGeom>
          <a:solidFill>
            <a:schemeClr val="accent6">
              <a:lumMod val="20000"/>
              <a:lumOff val="80000"/>
            </a:schemeClr>
          </a:solidFill>
          <a:ln w="3175">
            <a:noFill/>
          </a:ln>
        </p:spPr>
        <p:txBody>
          <a:bodyPr wrap="square" tIns="0" bIns="0" rtlCol="0" anchor="ctr">
            <a:noAutofit/>
          </a:bodyPr>
          <a:lstStyle/>
          <a:p>
            <a:pPr lvl="0" algn="ctr" defTabSz="457200" eaLnBrk="1" fontAlgn="ctr" hangingPunct="1">
              <a:spcBef>
                <a:spcPts val="0"/>
              </a:spcBef>
              <a:spcAft>
                <a:spcPts val="0"/>
              </a:spcAft>
              <a:defRPr/>
            </a:pPr>
            <a:r>
              <a:rPr lang="ja-JP" altLang="en-US" sz="2600" dirty="0">
                <a:solidFill>
                  <a:prstClr val="black"/>
                </a:solidFill>
                <a:latin typeface="游ゴシック" panose="020B0400000000000000" pitchFamily="50" charset="-128"/>
                <a:ea typeface="游ゴシック" panose="020B0400000000000000" pitchFamily="50" charset="-128"/>
              </a:rPr>
              <a:t>他のグループが払う金額のことも考えてね</a:t>
            </a:r>
          </a:p>
        </p:txBody>
      </p:sp>
      <p:pic>
        <p:nvPicPr>
          <p:cNvPr id="16" name="図 15">
            <a:extLst>
              <a:ext uri="{FF2B5EF4-FFF2-40B4-BE49-F238E27FC236}">
                <a16:creationId xmlns:a16="http://schemas.microsoft.com/office/drawing/2014/main" id="{3AA4F512-717C-40BB-B03D-B439183D4D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4346" y="4221088"/>
            <a:ext cx="2232913" cy="1884020"/>
          </a:xfrm>
          <a:prstGeom prst="rect">
            <a:avLst/>
          </a:prstGeom>
        </p:spPr>
      </p:pic>
      <p:pic>
        <p:nvPicPr>
          <p:cNvPr id="18" name="図 17">
            <a:extLst>
              <a:ext uri="{FF2B5EF4-FFF2-40B4-BE49-F238E27FC236}">
                <a16:creationId xmlns:a16="http://schemas.microsoft.com/office/drawing/2014/main" id="{983F0DB7-356C-401A-B915-17377AA78C4A}"/>
              </a:ext>
            </a:extLst>
          </p:cNvPr>
          <p:cNvPicPr>
            <a:picLocks noChangeAspect="1"/>
          </p:cNvPicPr>
          <p:nvPr/>
        </p:nvPicPr>
        <p:blipFill>
          <a:blip r:embed="rId4"/>
          <a:stretch>
            <a:fillRect/>
          </a:stretch>
        </p:blipFill>
        <p:spPr>
          <a:xfrm>
            <a:off x="2780674" y="3702058"/>
            <a:ext cx="3582652" cy="2187352"/>
          </a:xfrm>
          <a:prstGeom prst="rect">
            <a:avLst/>
          </a:prstGeom>
        </p:spPr>
      </p:pic>
    </p:spTree>
    <p:extLst>
      <p:ext uri="{BB962C8B-B14F-4D97-AF65-F5344CB8AC3E}">
        <p14:creationId xmlns:p14="http://schemas.microsoft.com/office/powerpoint/2010/main" val="3546381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outVertical)">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18">
            <a:extLst>
              <a:ext uri="{FF2B5EF4-FFF2-40B4-BE49-F238E27FC236}">
                <a16:creationId xmlns:a16="http://schemas.microsoft.com/office/drawing/2014/main" id="{B9DC2238-9E35-44E2-BCD9-27AC87F4A416}"/>
              </a:ext>
            </a:extLst>
          </p:cNvPr>
          <p:cNvSpPr txBox="1"/>
          <p:nvPr/>
        </p:nvSpPr>
        <p:spPr>
          <a:xfrm>
            <a:off x="4676612" y="3248911"/>
            <a:ext cx="4211999" cy="1426133"/>
          </a:xfrm>
          <a:prstGeom prst="rect">
            <a:avLst/>
          </a:prstGeom>
          <a:noFill/>
          <a:ln w="3175">
            <a:solidFill>
              <a:schemeClr val="accent6"/>
            </a:solidFill>
          </a:ln>
        </p:spPr>
        <p:txBody>
          <a:bodyPr wrap="square" lIns="144000" tIns="144000" rIns="144000" bIns="144000" rtlCol="0" anchor="ctr">
            <a:noAutofit/>
          </a:bodyPr>
          <a:lstStyle/>
          <a:p>
            <a:pPr lvl="0" defTabSz="457200" eaLnBrk="1" fontAlgn="auto" hangingPunct="1">
              <a:spcBef>
                <a:spcPts val="0"/>
              </a:spcBef>
              <a:spcAft>
                <a:spcPts val="0"/>
              </a:spcAft>
              <a:defRPr/>
            </a:pPr>
            <a:r>
              <a:rPr lang="ja-JP" altLang="en-US" sz="2000" spc="-200" dirty="0">
                <a:solidFill>
                  <a:prstClr val="black"/>
                </a:solidFill>
                <a:latin typeface="游ゴシック" panose="020B0400000000000000" pitchFamily="50" charset="-128"/>
                <a:ea typeface="游ゴシック" panose="020B0400000000000000" pitchFamily="50" charset="-128"/>
              </a:rPr>
              <a:t>基準によって分けるとき</a:t>
            </a:r>
            <a:r>
              <a:rPr lang="en-US" altLang="ja-JP" sz="2000" spc="-200" dirty="0">
                <a:solidFill>
                  <a:prstClr val="black"/>
                </a:solidFill>
                <a:latin typeface="游ゴシック" panose="020B0400000000000000" pitchFamily="50" charset="-128"/>
                <a:ea typeface="游ゴシック" panose="020B0400000000000000" pitchFamily="50" charset="-128"/>
              </a:rPr>
              <a:t/>
            </a:r>
            <a:br>
              <a:rPr lang="en-US" altLang="ja-JP" sz="2000" spc="-200" dirty="0">
                <a:solidFill>
                  <a:prstClr val="black"/>
                </a:solidFill>
                <a:latin typeface="游ゴシック" panose="020B0400000000000000" pitchFamily="50" charset="-128"/>
                <a:ea typeface="游ゴシック" panose="020B0400000000000000" pitchFamily="50" charset="-128"/>
              </a:rPr>
            </a:br>
            <a:r>
              <a:rPr lang="en-US" altLang="ja-JP" sz="2000" spc="-200" dirty="0">
                <a:solidFill>
                  <a:prstClr val="black"/>
                </a:solidFill>
                <a:latin typeface="游ゴシック" panose="020B0400000000000000" pitchFamily="50" charset="-128"/>
                <a:ea typeface="游ゴシック" panose="020B0400000000000000" pitchFamily="50" charset="-128"/>
              </a:rPr>
              <a:t>(</a:t>
            </a:r>
            <a:r>
              <a:rPr lang="ja-JP" altLang="en-US" sz="2000" spc="-200" dirty="0">
                <a:solidFill>
                  <a:prstClr val="black"/>
                </a:solidFill>
                <a:latin typeface="游ゴシック" panose="020B0400000000000000" pitchFamily="50" charset="-128"/>
                <a:ea typeface="游ゴシック" panose="020B0400000000000000" pitchFamily="50" charset="-128"/>
              </a:rPr>
              <a:t>体の大きさ、年齢など</a:t>
            </a:r>
            <a:r>
              <a:rPr lang="en-US" altLang="ja-JP" sz="2000" spc="-200" dirty="0">
                <a:solidFill>
                  <a:prstClr val="black"/>
                </a:solidFill>
                <a:latin typeface="游ゴシック" panose="020B0400000000000000" pitchFamily="50" charset="-128"/>
                <a:ea typeface="游ゴシック" panose="020B0400000000000000" pitchFamily="50" charset="-128"/>
              </a:rPr>
              <a:t>)</a:t>
            </a:r>
            <a:r>
              <a:rPr lang="ja-JP" altLang="en-US" sz="2000" spc="-200" dirty="0">
                <a:solidFill>
                  <a:prstClr val="black"/>
                </a:solidFill>
                <a:latin typeface="游ゴシック" panose="020B0400000000000000" pitchFamily="50" charset="-128"/>
                <a:ea typeface="游ゴシック" panose="020B0400000000000000" pitchFamily="50" charset="-128"/>
              </a:rPr>
              <a:t>に</a:t>
            </a:r>
            <a:r>
              <a:rPr lang="en-US" altLang="ja-JP" sz="2000" spc="-200" dirty="0">
                <a:solidFill>
                  <a:prstClr val="black"/>
                </a:solidFill>
                <a:latin typeface="游ゴシック" panose="020B0400000000000000" pitchFamily="50" charset="-128"/>
                <a:ea typeface="游ゴシック" panose="020B0400000000000000" pitchFamily="50" charset="-128"/>
              </a:rPr>
              <a:t/>
            </a:r>
            <a:br>
              <a:rPr lang="en-US" altLang="ja-JP" sz="2000" spc="-200" dirty="0">
                <a:solidFill>
                  <a:prstClr val="black"/>
                </a:solidFill>
                <a:latin typeface="游ゴシック" panose="020B0400000000000000" pitchFamily="50" charset="-128"/>
                <a:ea typeface="游ゴシック" panose="020B0400000000000000" pitchFamily="50" charset="-128"/>
              </a:rPr>
            </a:br>
            <a:r>
              <a:rPr lang="ja-JP" altLang="en-US" sz="2000" spc="-200" dirty="0">
                <a:solidFill>
                  <a:prstClr val="black"/>
                </a:solidFill>
                <a:latin typeface="游ゴシック" panose="020B0400000000000000" pitchFamily="50" charset="-128"/>
                <a:ea typeface="游ゴシック" panose="020B0400000000000000" pitchFamily="50" charset="-128"/>
              </a:rPr>
              <a:t>相手のことも考えて</a:t>
            </a:r>
            <a:r>
              <a:rPr lang="en-US" altLang="ja-JP" sz="2000" spc="-200" dirty="0">
                <a:solidFill>
                  <a:prstClr val="black"/>
                </a:solidFill>
                <a:latin typeface="游ゴシック" panose="020B0400000000000000" pitchFamily="50" charset="-128"/>
                <a:ea typeface="游ゴシック" panose="020B0400000000000000" pitchFamily="50" charset="-128"/>
              </a:rPr>
              <a:t/>
            </a:r>
            <a:br>
              <a:rPr lang="en-US" altLang="ja-JP" sz="2000" spc="-200" dirty="0">
                <a:solidFill>
                  <a:prstClr val="black"/>
                </a:solidFill>
                <a:latin typeface="游ゴシック" panose="020B0400000000000000" pitchFamily="50" charset="-128"/>
                <a:ea typeface="游ゴシック" panose="020B0400000000000000" pitchFamily="50" charset="-128"/>
              </a:rPr>
            </a:br>
            <a:r>
              <a:rPr lang="ja-JP" altLang="en-US" sz="2000" spc="-200" dirty="0">
                <a:solidFill>
                  <a:prstClr val="black"/>
                </a:solidFill>
                <a:latin typeface="游ゴシック" panose="020B0400000000000000" pitchFamily="50" charset="-128"/>
                <a:ea typeface="游ゴシック" panose="020B0400000000000000" pitchFamily="50" charset="-128"/>
              </a:rPr>
              <a:t>納得できたら</a:t>
            </a:r>
          </a:p>
        </p:txBody>
      </p:sp>
      <p:sp>
        <p:nvSpPr>
          <p:cNvPr id="18" name="テキスト ボックス 17">
            <a:extLst>
              <a:ext uri="{FF2B5EF4-FFF2-40B4-BE49-F238E27FC236}">
                <a16:creationId xmlns:a16="http://schemas.microsoft.com/office/drawing/2014/main" id="{4E0503F1-6AAE-48F0-832B-9F4A75C0DEDE}"/>
              </a:ext>
            </a:extLst>
          </p:cNvPr>
          <p:cNvSpPr txBox="1"/>
          <p:nvPr/>
        </p:nvSpPr>
        <p:spPr>
          <a:xfrm>
            <a:off x="252002" y="3248911"/>
            <a:ext cx="4215389" cy="1426134"/>
          </a:xfrm>
          <a:prstGeom prst="rect">
            <a:avLst/>
          </a:prstGeom>
          <a:noFill/>
          <a:ln w="3175">
            <a:solidFill>
              <a:schemeClr val="accent6"/>
            </a:solidFill>
          </a:ln>
        </p:spPr>
        <p:txBody>
          <a:bodyPr wrap="square" lIns="2268000" tIns="144000" rIns="144000" bIns="144000" rtlCol="0" anchor="ctr">
            <a:noAutofit/>
          </a:bodyPr>
          <a:lstStyle/>
          <a:p>
            <a:pPr lvl="0" algn="ctr" defTabSz="457200" eaLnBrk="1" fontAlgn="auto" hangingPunct="1">
              <a:spcBef>
                <a:spcPts val="0"/>
              </a:spcBef>
              <a:spcAft>
                <a:spcPts val="0"/>
              </a:spcAft>
              <a:defRPr/>
            </a:pPr>
            <a:r>
              <a:rPr lang="ja-JP" altLang="en-US" sz="2000" dirty="0">
                <a:solidFill>
                  <a:prstClr val="black"/>
                </a:solidFill>
                <a:latin typeface="游ゴシック" panose="020B0400000000000000" pitchFamily="50" charset="-128"/>
                <a:ea typeface="游ゴシック" panose="020B0400000000000000" pitchFamily="50" charset="-128"/>
              </a:rPr>
              <a:t>人数で</a:t>
            </a:r>
            <a:r>
              <a:rPr lang="en-US" altLang="ja-JP" sz="2000" dirty="0">
                <a:solidFill>
                  <a:prstClr val="black"/>
                </a:solidFill>
                <a:latin typeface="游ゴシック" panose="020B0400000000000000" pitchFamily="50" charset="-128"/>
                <a:ea typeface="游ゴシック" panose="020B0400000000000000" pitchFamily="50" charset="-128"/>
              </a:rPr>
              <a:t/>
            </a:r>
            <a:br>
              <a:rPr lang="en-US" altLang="ja-JP" sz="2000" dirty="0">
                <a:solidFill>
                  <a:prstClr val="black"/>
                </a:solidFill>
                <a:latin typeface="游ゴシック" panose="020B0400000000000000" pitchFamily="50" charset="-128"/>
                <a:ea typeface="游ゴシック" panose="020B0400000000000000" pitchFamily="50" charset="-128"/>
              </a:rPr>
            </a:br>
            <a:r>
              <a:rPr lang="ja-JP" altLang="en-US" sz="2000" dirty="0">
                <a:solidFill>
                  <a:prstClr val="black"/>
                </a:solidFill>
                <a:latin typeface="游ゴシック" panose="020B0400000000000000" pitchFamily="50" charset="-128"/>
                <a:ea typeface="游ゴシック" panose="020B0400000000000000" pitchFamily="50" charset="-128"/>
              </a:rPr>
              <a:t>均等に割るとき</a:t>
            </a:r>
          </a:p>
        </p:txBody>
      </p:sp>
      <p:sp>
        <p:nvSpPr>
          <p:cNvPr id="23" name="テキスト ボックス 22">
            <a:extLst>
              <a:ext uri="{FF2B5EF4-FFF2-40B4-BE49-F238E27FC236}">
                <a16:creationId xmlns:a16="http://schemas.microsoft.com/office/drawing/2014/main" id="{07EAFAE7-F951-41D6-92DC-F5AE0959296C}"/>
              </a:ext>
            </a:extLst>
          </p:cNvPr>
          <p:cNvSpPr txBox="1"/>
          <p:nvPr/>
        </p:nvSpPr>
        <p:spPr>
          <a:xfrm>
            <a:off x="252002" y="4667793"/>
            <a:ext cx="4215389" cy="612000"/>
          </a:xfrm>
          <a:prstGeom prst="rect">
            <a:avLst/>
          </a:prstGeom>
          <a:solidFill>
            <a:srgbClr val="FDF2EA"/>
          </a:solidFill>
          <a:ln w="3175">
            <a:solidFill>
              <a:schemeClr val="accent2"/>
            </a:solidFill>
          </a:ln>
        </p:spPr>
        <p:txBody>
          <a:bodyPr wrap="square" lIns="144000" tIns="0" rIns="360000" bIns="0" rtlCol="0" anchor="ctr">
            <a:noAutofit/>
          </a:bodyPr>
          <a:lstStyle/>
          <a:p>
            <a:pPr lvl="0" algn="r" defTabSz="457200" eaLnBrk="1" fontAlgn="auto" hangingPunct="1">
              <a:spcBef>
                <a:spcPts val="0"/>
              </a:spcBef>
              <a:spcAft>
                <a:spcPts val="0"/>
              </a:spcAft>
              <a:defRPr/>
            </a:pPr>
            <a:r>
              <a:rPr lang="ja-JP" altLang="en-US" dirty="0">
                <a:solidFill>
                  <a:prstClr val="black"/>
                </a:solidFill>
                <a:latin typeface="游ゴシック" panose="020B0400000000000000" pitchFamily="50" charset="-128"/>
                <a:ea typeface="游ゴシック" panose="020B0400000000000000" pitchFamily="50" charset="-128"/>
              </a:rPr>
              <a:t>平等</a:t>
            </a:r>
            <a:r>
              <a:rPr lang="ja-JP" altLang="en-US" sz="2000" dirty="0">
                <a:solidFill>
                  <a:prstClr val="black"/>
                </a:solidFill>
                <a:latin typeface="游ゴシック" panose="020B0400000000000000" pitchFamily="50" charset="-128"/>
                <a:ea typeface="游ゴシック" panose="020B0400000000000000" pitchFamily="50" charset="-128"/>
              </a:rPr>
              <a:t>な分け方</a:t>
            </a:r>
          </a:p>
        </p:txBody>
      </p:sp>
      <p:sp>
        <p:nvSpPr>
          <p:cNvPr id="24" name="テキスト ボックス 23">
            <a:extLst>
              <a:ext uri="{FF2B5EF4-FFF2-40B4-BE49-F238E27FC236}">
                <a16:creationId xmlns:a16="http://schemas.microsoft.com/office/drawing/2014/main" id="{51301BF8-68AD-4C46-9E8F-85E36842E96A}"/>
              </a:ext>
            </a:extLst>
          </p:cNvPr>
          <p:cNvSpPr txBox="1"/>
          <p:nvPr/>
        </p:nvSpPr>
        <p:spPr>
          <a:xfrm>
            <a:off x="4676612" y="4667793"/>
            <a:ext cx="4211999" cy="612000"/>
          </a:xfrm>
          <a:prstGeom prst="rect">
            <a:avLst/>
          </a:prstGeom>
          <a:solidFill>
            <a:srgbClr val="EEF5FB"/>
          </a:solidFill>
          <a:ln w="3175">
            <a:solidFill>
              <a:schemeClr val="accent5"/>
            </a:solidFill>
          </a:ln>
        </p:spPr>
        <p:txBody>
          <a:bodyPr wrap="square" lIns="360000" tIns="0" rIns="144000" bIns="0" rtlCol="0" anchor="ctr">
            <a:noAutofit/>
          </a:bodyPr>
          <a:lstStyle/>
          <a:p>
            <a:pPr lvl="0" defTabSz="457200" eaLnBrk="1" fontAlgn="auto" hangingPunct="1">
              <a:spcBef>
                <a:spcPts val="0"/>
              </a:spcBef>
              <a:spcAft>
                <a:spcPts val="0"/>
              </a:spcAft>
              <a:defRPr/>
            </a:pPr>
            <a:r>
              <a:rPr lang="ja-JP" altLang="en-US" dirty="0">
                <a:solidFill>
                  <a:prstClr val="black"/>
                </a:solidFill>
                <a:latin typeface="游ゴシック" panose="020B0400000000000000" pitchFamily="50" charset="-128"/>
                <a:ea typeface="游ゴシック" panose="020B0400000000000000" pitchFamily="50" charset="-128"/>
              </a:rPr>
              <a:t>公平</a:t>
            </a:r>
            <a:r>
              <a:rPr lang="ja-JP" altLang="en-US" sz="2000" dirty="0">
                <a:solidFill>
                  <a:prstClr val="black"/>
                </a:solidFill>
                <a:latin typeface="游ゴシック" panose="020B0400000000000000" pitchFamily="50" charset="-128"/>
                <a:ea typeface="游ゴシック" panose="020B0400000000000000" pitchFamily="50" charset="-128"/>
              </a:rPr>
              <a:t>な分け方</a:t>
            </a:r>
          </a:p>
        </p:txBody>
      </p:sp>
      <p:sp>
        <p:nvSpPr>
          <p:cNvPr id="33" name="テキスト ボックス 32">
            <a:extLst>
              <a:ext uri="{FF2B5EF4-FFF2-40B4-BE49-F238E27FC236}">
                <a16:creationId xmlns:a16="http://schemas.microsoft.com/office/drawing/2014/main" id="{F807CDFE-2AC8-4336-9689-30F068B58BBA}"/>
              </a:ext>
            </a:extLst>
          </p:cNvPr>
          <p:cNvSpPr txBox="1"/>
          <p:nvPr/>
        </p:nvSpPr>
        <p:spPr>
          <a:xfrm>
            <a:off x="0" y="5463427"/>
            <a:ext cx="9144000" cy="1152000"/>
          </a:xfrm>
          <a:prstGeom prst="rect">
            <a:avLst/>
          </a:prstGeom>
          <a:solidFill>
            <a:schemeClr val="accent6">
              <a:lumMod val="20000"/>
              <a:lumOff val="80000"/>
            </a:schemeClr>
          </a:solidFill>
          <a:ln w="3175">
            <a:noFill/>
          </a:ln>
        </p:spPr>
        <p:txBody>
          <a:bodyPr wrap="square" tIns="0" bIns="0" rtlCol="0" anchor="ctr">
            <a:noAutofit/>
          </a:bodyPr>
          <a:lstStyle/>
          <a:p>
            <a:pPr lvl="0" algn="ctr" defTabSz="457200" eaLnBrk="1" fontAlgn="ctr" hangingPunct="1">
              <a:spcBef>
                <a:spcPts val="0"/>
              </a:spcBef>
              <a:spcAft>
                <a:spcPts val="0"/>
              </a:spcAft>
              <a:defRPr/>
            </a:pPr>
            <a:r>
              <a:rPr lang="ja-JP" altLang="en-US" dirty="0">
                <a:solidFill>
                  <a:prstClr val="black"/>
                </a:solidFill>
                <a:latin typeface="游ゴシック" panose="020B0400000000000000" pitchFamily="50" charset="-128"/>
                <a:ea typeface="游ゴシック" panose="020B0400000000000000" pitchFamily="50" charset="-128"/>
              </a:rPr>
              <a:t>さまざまな物事を平等だけではなく、</a:t>
            </a:r>
            <a:br>
              <a:rPr lang="ja-JP" altLang="en-US" dirty="0">
                <a:solidFill>
                  <a:prstClr val="black"/>
                </a:solidFill>
                <a:latin typeface="游ゴシック" panose="020B0400000000000000" pitchFamily="50" charset="-128"/>
                <a:ea typeface="游ゴシック" panose="020B0400000000000000" pitchFamily="50" charset="-128"/>
              </a:rPr>
            </a:br>
            <a:r>
              <a:rPr lang="ja-JP" altLang="en-US" dirty="0">
                <a:solidFill>
                  <a:prstClr val="black"/>
                </a:solidFill>
                <a:latin typeface="游ゴシック" panose="020B0400000000000000" pitchFamily="50" charset="-128"/>
                <a:ea typeface="游ゴシック" panose="020B0400000000000000" pitchFamily="50" charset="-128"/>
              </a:rPr>
              <a:t>公平に考えることも大切です。</a:t>
            </a:r>
          </a:p>
        </p:txBody>
      </p:sp>
      <p:sp>
        <p:nvSpPr>
          <p:cNvPr id="2" name="テキスト プレースホルダー 1">
            <a:extLst>
              <a:ext uri="{FF2B5EF4-FFF2-40B4-BE49-F238E27FC236}">
                <a16:creationId xmlns:a16="http://schemas.microsoft.com/office/drawing/2014/main" id="{600727DA-2446-4CFC-9804-55FCD3EB4FDD}"/>
              </a:ext>
            </a:extLst>
          </p:cNvPr>
          <p:cNvSpPr>
            <a:spLocks noGrp="1"/>
          </p:cNvSpPr>
          <p:nvPr>
            <p:ph type="body" sz="quarter" idx="13"/>
          </p:nvPr>
        </p:nvSpPr>
        <p:spPr>
          <a:xfrm>
            <a:off x="0" y="0"/>
            <a:ext cx="9144000" cy="1080000"/>
          </a:xfrm>
        </p:spPr>
        <p:txBody>
          <a:bodyPr/>
          <a:lstStyle/>
          <a:p>
            <a:r>
              <a:rPr kumimoji="1" lang="ja-JP" altLang="en-US" dirty="0"/>
              <a:t>平等と公平って？</a:t>
            </a:r>
          </a:p>
        </p:txBody>
      </p:sp>
      <p:sp>
        <p:nvSpPr>
          <p:cNvPr id="10" name="テキスト ボックス 9">
            <a:extLst>
              <a:ext uri="{FF2B5EF4-FFF2-40B4-BE49-F238E27FC236}">
                <a16:creationId xmlns:a16="http://schemas.microsoft.com/office/drawing/2014/main" id="{0A4565F0-A000-4746-8977-090F01387CAE}"/>
              </a:ext>
            </a:extLst>
          </p:cNvPr>
          <p:cNvSpPr txBox="1"/>
          <p:nvPr/>
        </p:nvSpPr>
        <p:spPr>
          <a:xfrm>
            <a:off x="252002" y="1422000"/>
            <a:ext cx="4205150" cy="1080000"/>
          </a:xfrm>
          <a:prstGeom prst="rect">
            <a:avLst/>
          </a:prstGeom>
          <a:solidFill>
            <a:srgbClr val="FDF2EA"/>
          </a:solidFill>
          <a:ln w="3175">
            <a:solidFill>
              <a:schemeClr val="accent2"/>
            </a:solidFill>
          </a:ln>
        </p:spPr>
        <p:txBody>
          <a:bodyPr wrap="square" lIns="0" tIns="0" rIns="0" bIns="0" rtlCol="0" anchor="ctr">
            <a:noAutofit/>
          </a:bodyPr>
          <a:lstStyle/>
          <a:p>
            <a:pPr lvl="0" algn="ctr" defTabSz="457200" eaLnBrk="1" fontAlgn="auto" hangingPunct="1">
              <a:spcBef>
                <a:spcPts val="0"/>
              </a:spcBef>
              <a:spcAft>
                <a:spcPts val="0"/>
              </a:spcAft>
              <a:defRPr/>
            </a:pPr>
            <a:r>
              <a:rPr lang="ja-JP" altLang="en-US" dirty="0">
                <a:solidFill>
                  <a:prstClr val="black"/>
                </a:solidFill>
                <a:latin typeface="游ゴシック" panose="020B0400000000000000" pitchFamily="50" charset="-128"/>
                <a:ea typeface="游ゴシック" panose="020B0400000000000000" pitchFamily="50" charset="-128"/>
              </a:rPr>
              <a:t>平等</a:t>
            </a:r>
            <a:r>
              <a:rPr lang="ja-JP" altLang="en-US" sz="2000" dirty="0">
                <a:solidFill>
                  <a:prstClr val="black"/>
                </a:solidFill>
                <a:latin typeface="游ゴシック" panose="020B0400000000000000" pitchFamily="50" charset="-128"/>
                <a:ea typeface="游ゴシック" panose="020B0400000000000000" pitchFamily="50" charset="-128"/>
              </a:rPr>
              <a:t>は</a:t>
            </a:r>
            <a:r>
              <a:rPr lang="en-US" altLang="ja-JP" sz="2000" dirty="0">
                <a:solidFill>
                  <a:prstClr val="black"/>
                </a:solidFill>
                <a:latin typeface="游ゴシック" panose="020B0400000000000000" pitchFamily="50" charset="-128"/>
                <a:ea typeface="游ゴシック" panose="020B0400000000000000" pitchFamily="50" charset="-128"/>
              </a:rPr>
              <a:t/>
            </a:r>
            <a:br>
              <a:rPr lang="en-US" altLang="ja-JP" sz="2000" dirty="0">
                <a:solidFill>
                  <a:prstClr val="black"/>
                </a:solidFill>
                <a:latin typeface="游ゴシック" panose="020B0400000000000000" pitchFamily="50" charset="-128"/>
                <a:ea typeface="游ゴシック" panose="020B0400000000000000" pitchFamily="50" charset="-128"/>
              </a:rPr>
            </a:br>
            <a:r>
              <a:rPr lang="ja-JP" altLang="en-US" sz="2000" dirty="0">
                <a:solidFill>
                  <a:prstClr val="black"/>
                </a:solidFill>
                <a:latin typeface="游ゴシック" panose="020B0400000000000000" pitchFamily="50" charset="-128"/>
                <a:ea typeface="游ゴシック" panose="020B0400000000000000" pitchFamily="50" charset="-128"/>
              </a:rPr>
              <a:t>みんなが同じ金額、</a:t>
            </a:r>
            <a:r>
              <a:rPr lang="en-US" altLang="ja-JP" sz="2000" dirty="0">
                <a:solidFill>
                  <a:prstClr val="black"/>
                </a:solidFill>
                <a:latin typeface="游ゴシック" panose="020B0400000000000000" pitchFamily="50" charset="-128"/>
                <a:ea typeface="游ゴシック" panose="020B0400000000000000" pitchFamily="50" charset="-128"/>
              </a:rPr>
              <a:t/>
            </a:r>
            <a:br>
              <a:rPr lang="en-US" altLang="ja-JP" sz="2000" dirty="0">
                <a:solidFill>
                  <a:prstClr val="black"/>
                </a:solidFill>
                <a:latin typeface="游ゴシック" panose="020B0400000000000000" pitchFamily="50" charset="-128"/>
                <a:ea typeface="游ゴシック" panose="020B0400000000000000" pitchFamily="50" charset="-128"/>
              </a:rPr>
            </a:br>
            <a:r>
              <a:rPr lang="ja-JP" altLang="en-US" sz="2000" dirty="0">
                <a:solidFill>
                  <a:prstClr val="black"/>
                </a:solidFill>
                <a:latin typeface="游ゴシック" panose="020B0400000000000000" pitchFamily="50" charset="-128"/>
                <a:ea typeface="游ゴシック" panose="020B0400000000000000" pitchFamily="50" charset="-128"/>
              </a:rPr>
              <a:t>同じ量などになることです。</a:t>
            </a:r>
          </a:p>
        </p:txBody>
      </p:sp>
      <p:sp>
        <p:nvSpPr>
          <p:cNvPr id="15" name="テキスト ボックス 14">
            <a:extLst>
              <a:ext uri="{FF2B5EF4-FFF2-40B4-BE49-F238E27FC236}">
                <a16:creationId xmlns:a16="http://schemas.microsoft.com/office/drawing/2014/main" id="{BC55D8C7-4712-4231-8AE3-3FABE418D000}"/>
              </a:ext>
            </a:extLst>
          </p:cNvPr>
          <p:cNvSpPr txBox="1"/>
          <p:nvPr/>
        </p:nvSpPr>
        <p:spPr>
          <a:xfrm>
            <a:off x="4676613" y="1422000"/>
            <a:ext cx="4211998" cy="1080000"/>
          </a:xfrm>
          <a:prstGeom prst="rect">
            <a:avLst/>
          </a:prstGeom>
          <a:solidFill>
            <a:srgbClr val="EEF5FB"/>
          </a:solidFill>
          <a:ln w="3175">
            <a:solidFill>
              <a:schemeClr val="accent5"/>
            </a:solidFill>
          </a:ln>
        </p:spPr>
        <p:txBody>
          <a:bodyPr wrap="square" lIns="0" tIns="0" rIns="0" bIns="0" rtlCol="0" anchor="ctr">
            <a:noAutofit/>
          </a:bodyPr>
          <a:lstStyle/>
          <a:p>
            <a:pPr lvl="0" algn="ctr" defTabSz="457200" eaLnBrk="1" fontAlgn="auto" hangingPunct="1">
              <a:spcBef>
                <a:spcPts val="0"/>
              </a:spcBef>
              <a:spcAft>
                <a:spcPts val="0"/>
              </a:spcAft>
              <a:defRPr/>
            </a:pPr>
            <a:r>
              <a:rPr lang="ja-JP" altLang="en-US" dirty="0">
                <a:solidFill>
                  <a:prstClr val="black"/>
                </a:solidFill>
                <a:latin typeface="游ゴシック" panose="020B0400000000000000" pitchFamily="50" charset="-128"/>
                <a:ea typeface="游ゴシック" panose="020B0400000000000000" pitchFamily="50" charset="-128"/>
              </a:rPr>
              <a:t>公平</a:t>
            </a:r>
            <a:r>
              <a:rPr lang="ja-JP" altLang="en-US" sz="2000" dirty="0">
                <a:solidFill>
                  <a:prstClr val="black"/>
                </a:solidFill>
                <a:latin typeface="游ゴシック" panose="020B0400000000000000" pitchFamily="50" charset="-128"/>
                <a:ea typeface="游ゴシック" panose="020B0400000000000000" pitchFamily="50" charset="-128"/>
              </a:rPr>
              <a:t>は</a:t>
            </a:r>
            <a:r>
              <a:rPr lang="en-US" altLang="ja-JP" sz="2000" dirty="0">
                <a:solidFill>
                  <a:prstClr val="black"/>
                </a:solidFill>
                <a:latin typeface="游ゴシック" panose="020B0400000000000000" pitchFamily="50" charset="-128"/>
                <a:ea typeface="游ゴシック" panose="020B0400000000000000" pitchFamily="50" charset="-128"/>
              </a:rPr>
              <a:t/>
            </a:r>
            <a:br>
              <a:rPr lang="en-US" altLang="ja-JP" sz="2000" dirty="0">
                <a:solidFill>
                  <a:prstClr val="black"/>
                </a:solidFill>
                <a:latin typeface="游ゴシック" panose="020B0400000000000000" pitchFamily="50" charset="-128"/>
                <a:ea typeface="游ゴシック" panose="020B0400000000000000" pitchFamily="50" charset="-128"/>
              </a:rPr>
            </a:br>
            <a:r>
              <a:rPr lang="ja-JP" altLang="en-US" sz="2000" dirty="0">
                <a:solidFill>
                  <a:prstClr val="black"/>
                </a:solidFill>
                <a:latin typeface="游ゴシック" panose="020B0400000000000000" pitchFamily="50" charset="-128"/>
                <a:ea typeface="游ゴシック" panose="020B0400000000000000" pitchFamily="50" charset="-128"/>
              </a:rPr>
              <a:t>決められた基準によって</a:t>
            </a:r>
            <a:r>
              <a:rPr lang="en-US" altLang="ja-JP" sz="2000" dirty="0">
                <a:solidFill>
                  <a:prstClr val="black"/>
                </a:solidFill>
                <a:latin typeface="游ゴシック" panose="020B0400000000000000" pitchFamily="50" charset="-128"/>
                <a:ea typeface="游ゴシック" panose="020B0400000000000000" pitchFamily="50" charset="-128"/>
              </a:rPr>
              <a:t/>
            </a:r>
            <a:br>
              <a:rPr lang="en-US" altLang="ja-JP" sz="2000" dirty="0">
                <a:solidFill>
                  <a:prstClr val="black"/>
                </a:solidFill>
                <a:latin typeface="游ゴシック" panose="020B0400000000000000" pitchFamily="50" charset="-128"/>
                <a:ea typeface="游ゴシック" panose="020B0400000000000000" pitchFamily="50" charset="-128"/>
              </a:rPr>
            </a:br>
            <a:r>
              <a:rPr lang="ja-JP" altLang="en-US" sz="2000" dirty="0">
                <a:solidFill>
                  <a:prstClr val="black"/>
                </a:solidFill>
                <a:latin typeface="游ゴシック" panose="020B0400000000000000" pitchFamily="50" charset="-128"/>
                <a:ea typeface="游ゴシック" panose="020B0400000000000000" pitchFamily="50" charset="-128"/>
              </a:rPr>
              <a:t>それぞれ違うことです。</a:t>
            </a:r>
          </a:p>
        </p:txBody>
      </p:sp>
      <p:sp>
        <p:nvSpPr>
          <p:cNvPr id="17" name="テキスト ボックス 16">
            <a:extLst>
              <a:ext uri="{FF2B5EF4-FFF2-40B4-BE49-F238E27FC236}">
                <a16:creationId xmlns:a16="http://schemas.microsoft.com/office/drawing/2014/main" id="{F57229A5-9549-4E86-806A-663164782B7C}"/>
              </a:ext>
            </a:extLst>
          </p:cNvPr>
          <p:cNvSpPr txBox="1"/>
          <p:nvPr/>
        </p:nvSpPr>
        <p:spPr>
          <a:xfrm>
            <a:off x="252002" y="2636912"/>
            <a:ext cx="8636608" cy="612000"/>
          </a:xfrm>
          <a:prstGeom prst="rect">
            <a:avLst/>
          </a:prstGeom>
          <a:solidFill>
            <a:srgbClr val="F0F7EC"/>
          </a:solidFill>
          <a:ln w="3175">
            <a:solidFill>
              <a:schemeClr val="accent6"/>
            </a:solidFill>
          </a:ln>
        </p:spPr>
        <p:txBody>
          <a:bodyPr wrap="square" lIns="0" tIns="0" rIns="0" bIns="0" rtlCol="0" anchor="ctr">
            <a:noAutofit/>
          </a:bodyPr>
          <a:lstStyle/>
          <a:p>
            <a:pPr lvl="0" algn="ctr" defTabSz="457200" eaLnBrk="1" fontAlgn="auto" hangingPunct="1">
              <a:spcBef>
                <a:spcPts val="0"/>
              </a:spcBef>
              <a:spcAft>
                <a:spcPts val="0"/>
              </a:spcAft>
              <a:defRPr/>
            </a:pPr>
            <a:r>
              <a:rPr lang="ja-JP" altLang="en-US" sz="2000" dirty="0">
                <a:solidFill>
                  <a:prstClr val="black"/>
                </a:solidFill>
                <a:latin typeface="游ゴシック" panose="020B0400000000000000" pitchFamily="50" charset="-128"/>
                <a:ea typeface="游ゴシック" panose="020B0400000000000000" pitchFamily="50" charset="-128"/>
              </a:rPr>
              <a:t>例えば、ケーキを買ってきた場合に</a:t>
            </a:r>
          </a:p>
        </p:txBody>
      </p:sp>
      <p:pic>
        <p:nvPicPr>
          <p:cNvPr id="13" name="図 12">
            <a:extLst>
              <a:ext uri="{FF2B5EF4-FFF2-40B4-BE49-F238E27FC236}">
                <a16:creationId xmlns:a16="http://schemas.microsoft.com/office/drawing/2014/main" id="{E50EF6E3-0B21-4DFC-ADB0-70559E41CF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434" y="3789589"/>
            <a:ext cx="1152128" cy="1166009"/>
          </a:xfrm>
          <a:prstGeom prst="rect">
            <a:avLst/>
          </a:prstGeom>
        </p:spPr>
      </p:pic>
      <p:grpSp>
        <p:nvGrpSpPr>
          <p:cNvPr id="9" name="グループ化 8">
            <a:extLst>
              <a:ext uri="{FF2B5EF4-FFF2-40B4-BE49-F238E27FC236}">
                <a16:creationId xmlns:a16="http://schemas.microsoft.com/office/drawing/2014/main" id="{459C4111-DA09-456E-98E2-FEB1D00B20DA}"/>
              </a:ext>
            </a:extLst>
          </p:cNvPr>
          <p:cNvGrpSpPr/>
          <p:nvPr/>
        </p:nvGrpSpPr>
        <p:grpSpPr>
          <a:xfrm>
            <a:off x="251520" y="3356992"/>
            <a:ext cx="2051070" cy="1869454"/>
            <a:chOff x="251520" y="3356992"/>
            <a:chExt cx="2051070" cy="1869454"/>
          </a:xfrm>
        </p:grpSpPr>
        <p:pic>
          <p:nvPicPr>
            <p:cNvPr id="14" name="図 13">
              <a:extLst>
                <a:ext uri="{FF2B5EF4-FFF2-40B4-BE49-F238E27FC236}">
                  <a16:creationId xmlns:a16="http://schemas.microsoft.com/office/drawing/2014/main" id="{266DF504-CF5E-4951-A951-7242FF0F8B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466" y="3356992"/>
              <a:ext cx="522065" cy="522065"/>
            </a:xfrm>
            <a:prstGeom prst="rect">
              <a:avLst/>
            </a:prstGeom>
          </p:spPr>
        </p:pic>
        <p:pic>
          <p:nvPicPr>
            <p:cNvPr id="16" name="図 15">
              <a:extLst>
                <a:ext uri="{FF2B5EF4-FFF2-40B4-BE49-F238E27FC236}">
                  <a16:creationId xmlns:a16="http://schemas.microsoft.com/office/drawing/2014/main" id="{32A3F346-F012-430E-8966-B578E6A4D5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3844" y="4599137"/>
              <a:ext cx="627309" cy="627309"/>
            </a:xfrm>
            <a:prstGeom prst="rect">
              <a:avLst/>
            </a:prstGeom>
          </p:spPr>
        </p:pic>
        <p:pic>
          <p:nvPicPr>
            <p:cNvPr id="21" name="図 20">
              <a:extLst>
                <a:ext uri="{FF2B5EF4-FFF2-40B4-BE49-F238E27FC236}">
                  <a16:creationId xmlns:a16="http://schemas.microsoft.com/office/drawing/2014/main" id="{83B8CC66-A577-4EDF-BBCD-ED6A446036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520" y="3930221"/>
              <a:ext cx="668916" cy="668916"/>
            </a:xfrm>
            <a:prstGeom prst="rect">
              <a:avLst/>
            </a:prstGeom>
          </p:spPr>
        </p:pic>
        <p:pic>
          <p:nvPicPr>
            <p:cNvPr id="25" name="図 24">
              <a:extLst>
                <a:ext uri="{FF2B5EF4-FFF2-40B4-BE49-F238E27FC236}">
                  <a16:creationId xmlns:a16="http://schemas.microsoft.com/office/drawing/2014/main" id="{1F024F08-8319-4F63-8295-1ED0F9F05FF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12524" y="3968025"/>
              <a:ext cx="590066" cy="593308"/>
            </a:xfrm>
            <a:prstGeom prst="rect">
              <a:avLst/>
            </a:prstGeom>
          </p:spPr>
        </p:pic>
      </p:grpSp>
      <p:grpSp>
        <p:nvGrpSpPr>
          <p:cNvPr id="8" name="グループ化 7">
            <a:extLst>
              <a:ext uri="{FF2B5EF4-FFF2-40B4-BE49-F238E27FC236}">
                <a16:creationId xmlns:a16="http://schemas.microsoft.com/office/drawing/2014/main" id="{F4420AA1-7C9F-4F57-BC54-66D01978AC74}"/>
              </a:ext>
            </a:extLst>
          </p:cNvPr>
          <p:cNvGrpSpPr/>
          <p:nvPr/>
        </p:nvGrpSpPr>
        <p:grpSpPr>
          <a:xfrm>
            <a:off x="896361" y="3875076"/>
            <a:ext cx="751189" cy="773728"/>
            <a:chOff x="896843" y="4165862"/>
            <a:chExt cx="751189" cy="773728"/>
          </a:xfrm>
        </p:grpSpPr>
        <p:cxnSp>
          <p:nvCxnSpPr>
            <p:cNvPr id="5" name="直線コネクタ 4">
              <a:extLst>
                <a:ext uri="{FF2B5EF4-FFF2-40B4-BE49-F238E27FC236}">
                  <a16:creationId xmlns:a16="http://schemas.microsoft.com/office/drawing/2014/main" id="{05DEDD05-0C60-4817-B477-CE851169F713}"/>
                </a:ext>
              </a:extLst>
            </p:cNvPr>
            <p:cNvCxnSpPr>
              <a:cxnSpLocks/>
            </p:cNvCxnSpPr>
            <p:nvPr/>
          </p:nvCxnSpPr>
          <p:spPr>
            <a:xfrm flipV="1">
              <a:off x="896843" y="4165862"/>
              <a:ext cx="751189" cy="724060"/>
            </a:xfrm>
            <a:prstGeom prst="line">
              <a:avLst/>
            </a:prstGeom>
            <a:ln w="44450">
              <a:solidFill>
                <a:schemeClr val="accent2">
                  <a:alpha val="50000"/>
                </a:schemeClr>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F8FC34AA-309F-4FCB-9E19-FE22B7F46EF2}"/>
                </a:ext>
              </a:extLst>
            </p:cNvPr>
            <p:cNvCxnSpPr>
              <a:cxnSpLocks/>
            </p:cNvCxnSpPr>
            <p:nvPr/>
          </p:nvCxnSpPr>
          <p:spPr>
            <a:xfrm flipH="1" flipV="1">
              <a:off x="950046" y="4191107"/>
              <a:ext cx="690135" cy="748483"/>
            </a:xfrm>
            <a:prstGeom prst="line">
              <a:avLst/>
            </a:prstGeom>
            <a:ln w="44450">
              <a:solidFill>
                <a:schemeClr val="accent2">
                  <a:alpha val="50000"/>
                </a:schemeClr>
              </a:solidFill>
            </a:ln>
          </p:spPr>
          <p:style>
            <a:lnRef idx="1">
              <a:schemeClr val="accent1"/>
            </a:lnRef>
            <a:fillRef idx="0">
              <a:schemeClr val="accent1"/>
            </a:fillRef>
            <a:effectRef idx="0">
              <a:schemeClr val="accent1"/>
            </a:effectRef>
            <a:fontRef idx="minor">
              <a:schemeClr val="tx1"/>
            </a:fontRef>
          </p:style>
        </p:cxnSp>
      </p:grpSp>
      <p:pic>
        <p:nvPicPr>
          <p:cNvPr id="28" name="図 27">
            <a:extLst>
              <a:ext uri="{FF2B5EF4-FFF2-40B4-BE49-F238E27FC236}">
                <a16:creationId xmlns:a16="http://schemas.microsoft.com/office/drawing/2014/main" id="{5904A06C-3E34-463F-A226-8310344259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2194" y="3789589"/>
            <a:ext cx="1152128" cy="1166009"/>
          </a:xfrm>
          <a:prstGeom prst="rect">
            <a:avLst/>
          </a:prstGeom>
        </p:spPr>
      </p:pic>
      <p:grpSp>
        <p:nvGrpSpPr>
          <p:cNvPr id="12" name="グループ化 11">
            <a:extLst>
              <a:ext uri="{FF2B5EF4-FFF2-40B4-BE49-F238E27FC236}">
                <a16:creationId xmlns:a16="http://schemas.microsoft.com/office/drawing/2014/main" id="{293F937D-D59A-4BBA-85E4-6BA173B43516}"/>
              </a:ext>
            </a:extLst>
          </p:cNvPr>
          <p:cNvGrpSpPr/>
          <p:nvPr/>
        </p:nvGrpSpPr>
        <p:grpSpPr>
          <a:xfrm>
            <a:off x="7092280" y="3356992"/>
            <a:ext cx="2016224" cy="1869454"/>
            <a:chOff x="7092280" y="3356992"/>
            <a:chExt cx="2016224" cy="1869454"/>
          </a:xfrm>
        </p:grpSpPr>
        <p:pic>
          <p:nvPicPr>
            <p:cNvPr id="29" name="図 28">
              <a:extLst>
                <a:ext uri="{FF2B5EF4-FFF2-40B4-BE49-F238E27FC236}">
                  <a16:creationId xmlns:a16="http://schemas.microsoft.com/office/drawing/2014/main" id="{CE38992E-DFCE-4D11-ABE4-9B9020F6A9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367" y="3356992"/>
              <a:ext cx="522065" cy="522065"/>
            </a:xfrm>
            <a:prstGeom prst="rect">
              <a:avLst/>
            </a:prstGeom>
          </p:spPr>
        </p:pic>
        <p:pic>
          <p:nvPicPr>
            <p:cNvPr id="30" name="図 29">
              <a:extLst>
                <a:ext uri="{FF2B5EF4-FFF2-40B4-BE49-F238E27FC236}">
                  <a16:creationId xmlns:a16="http://schemas.microsoft.com/office/drawing/2014/main" id="{F3C8E7F1-D387-4AE5-A50B-025CCC23F5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04604" y="4599137"/>
              <a:ext cx="627309" cy="627309"/>
            </a:xfrm>
            <a:prstGeom prst="rect">
              <a:avLst/>
            </a:prstGeom>
          </p:spPr>
        </p:pic>
        <p:pic>
          <p:nvPicPr>
            <p:cNvPr id="31" name="図 30">
              <a:extLst>
                <a:ext uri="{FF2B5EF4-FFF2-40B4-BE49-F238E27FC236}">
                  <a16:creationId xmlns:a16="http://schemas.microsoft.com/office/drawing/2014/main" id="{5ECCA7A5-1FF0-42B5-B71A-8C4907D766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2280" y="3930221"/>
              <a:ext cx="668916" cy="668916"/>
            </a:xfrm>
            <a:prstGeom prst="rect">
              <a:avLst/>
            </a:prstGeom>
          </p:spPr>
        </p:pic>
        <p:pic>
          <p:nvPicPr>
            <p:cNvPr id="32" name="図 31">
              <a:extLst>
                <a:ext uri="{FF2B5EF4-FFF2-40B4-BE49-F238E27FC236}">
                  <a16:creationId xmlns:a16="http://schemas.microsoft.com/office/drawing/2014/main" id="{D8B54219-7295-4C9E-8E49-84C33854F4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18438" y="3642270"/>
              <a:ext cx="590066" cy="593308"/>
            </a:xfrm>
            <a:prstGeom prst="rect">
              <a:avLst/>
            </a:prstGeom>
          </p:spPr>
        </p:pic>
      </p:grpSp>
      <p:grpSp>
        <p:nvGrpSpPr>
          <p:cNvPr id="4" name="グループ化 3">
            <a:extLst>
              <a:ext uri="{FF2B5EF4-FFF2-40B4-BE49-F238E27FC236}">
                <a16:creationId xmlns:a16="http://schemas.microsoft.com/office/drawing/2014/main" id="{112669BF-F90C-467A-BB7E-DE0A47C1AA26}"/>
              </a:ext>
            </a:extLst>
          </p:cNvPr>
          <p:cNvGrpSpPr/>
          <p:nvPr/>
        </p:nvGrpSpPr>
        <p:grpSpPr>
          <a:xfrm>
            <a:off x="8028865" y="3678334"/>
            <a:ext cx="618154" cy="1080000"/>
            <a:chOff x="7812841" y="3969120"/>
            <a:chExt cx="618154" cy="1080000"/>
          </a:xfrm>
        </p:grpSpPr>
        <p:cxnSp>
          <p:nvCxnSpPr>
            <p:cNvPr id="38" name="直線コネクタ 37">
              <a:extLst>
                <a:ext uri="{FF2B5EF4-FFF2-40B4-BE49-F238E27FC236}">
                  <a16:creationId xmlns:a16="http://schemas.microsoft.com/office/drawing/2014/main" id="{FB00A401-62BE-41FC-B0B8-C01DEE44A642}"/>
                </a:ext>
              </a:extLst>
            </p:cNvPr>
            <p:cNvCxnSpPr>
              <a:cxnSpLocks/>
            </p:cNvCxnSpPr>
            <p:nvPr/>
          </p:nvCxnSpPr>
          <p:spPr>
            <a:xfrm rot="18840000">
              <a:off x="7362084" y="4509120"/>
              <a:ext cx="1080000" cy="0"/>
            </a:xfrm>
            <a:prstGeom prst="line">
              <a:avLst/>
            </a:prstGeom>
            <a:ln w="444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EF4D6ED5-B858-4E70-826D-A1B0EB0C645E}"/>
                </a:ext>
              </a:extLst>
            </p:cNvPr>
            <p:cNvCxnSpPr>
              <a:cxnSpLocks/>
            </p:cNvCxnSpPr>
            <p:nvPr/>
          </p:nvCxnSpPr>
          <p:spPr>
            <a:xfrm rot="14700000">
              <a:off x="7542841" y="4291919"/>
              <a:ext cx="540000" cy="0"/>
            </a:xfrm>
            <a:prstGeom prst="line">
              <a:avLst/>
            </a:prstGeom>
            <a:ln w="444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4477A15F-659E-4A94-849E-AE105B61F177}"/>
                </a:ext>
              </a:extLst>
            </p:cNvPr>
            <p:cNvCxnSpPr>
              <a:cxnSpLocks/>
            </p:cNvCxnSpPr>
            <p:nvPr/>
          </p:nvCxnSpPr>
          <p:spPr>
            <a:xfrm rot="11520000">
              <a:off x="7890995" y="4565349"/>
              <a:ext cx="540000" cy="0"/>
            </a:xfrm>
            <a:prstGeom prst="line">
              <a:avLst/>
            </a:prstGeom>
            <a:ln w="444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6795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53" presetClass="entr" presetSubtype="16"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par>
                                <p:cTn id="28" presetID="53" presetClass="entr" presetSubtype="16"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p:cTn id="30" dur="500" fill="hold"/>
                                        <p:tgtEl>
                                          <p:spTgt spid="28"/>
                                        </p:tgtEl>
                                        <p:attrNameLst>
                                          <p:attrName>ppt_w</p:attrName>
                                        </p:attrNameLst>
                                      </p:cBhvr>
                                      <p:tavLst>
                                        <p:tav tm="0">
                                          <p:val>
                                            <p:fltVal val="0"/>
                                          </p:val>
                                        </p:tav>
                                        <p:tav tm="100000">
                                          <p:val>
                                            <p:strVal val="#ppt_w"/>
                                          </p:val>
                                        </p:tav>
                                      </p:tavLst>
                                    </p:anim>
                                    <p:anim calcmode="lin" valueType="num">
                                      <p:cBhvr>
                                        <p:cTn id="31" dur="500" fill="hold"/>
                                        <p:tgtEl>
                                          <p:spTgt spid="28"/>
                                        </p:tgtEl>
                                        <p:attrNameLst>
                                          <p:attrName>ppt_h</p:attrName>
                                        </p:attrNameLst>
                                      </p:cBhvr>
                                      <p:tavLst>
                                        <p:tav tm="0">
                                          <p:val>
                                            <p:fltVal val="0"/>
                                          </p:val>
                                        </p:tav>
                                        <p:tav tm="100000">
                                          <p:val>
                                            <p:strVal val="#ppt_h"/>
                                          </p:val>
                                        </p:tav>
                                      </p:tavLst>
                                    </p:anim>
                                    <p:animEffect transition="in" filter="fad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par>
                                <p:cTn id="41" presetID="10"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7" presetClass="entr" presetSubtype="1"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p:cTn id="48" dur="500" fill="hold"/>
                                        <p:tgtEl>
                                          <p:spTgt spid="23"/>
                                        </p:tgtEl>
                                        <p:attrNameLst>
                                          <p:attrName>ppt_x</p:attrName>
                                        </p:attrNameLst>
                                      </p:cBhvr>
                                      <p:tavLst>
                                        <p:tav tm="0">
                                          <p:val>
                                            <p:strVal val="#ppt_x"/>
                                          </p:val>
                                        </p:tav>
                                        <p:tav tm="100000">
                                          <p:val>
                                            <p:strVal val="#ppt_x"/>
                                          </p:val>
                                        </p:tav>
                                      </p:tavLst>
                                    </p:anim>
                                    <p:anim calcmode="lin" valueType="num">
                                      <p:cBhvr>
                                        <p:cTn id="49" dur="500" fill="hold"/>
                                        <p:tgtEl>
                                          <p:spTgt spid="23"/>
                                        </p:tgtEl>
                                        <p:attrNameLst>
                                          <p:attrName>ppt_y</p:attrName>
                                        </p:attrNameLst>
                                      </p:cBhvr>
                                      <p:tavLst>
                                        <p:tav tm="0">
                                          <p:val>
                                            <p:strVal val="#ppt_y-#ppt_h/2"/>
                                          </p:val>
                                        </p:tav>
                                        <p:tav tm="100000">
                                          <p:val>
                                            <p:strVal val="#ppt_y"/>
                                          </p:val>
                                        </p:tav>
                                      </p:tavLst>
                                    </p:anim>
                                    <p:anim calcmode="lin" valueType="num">
                                      <p:cBhvr>
                                        <p:cTn id="50" dur="500" fill="hold"/>
                                        <p:tgtEl>
                                          <p:spTgt spid="23"/>
                                        </p:tgtEl>
                                        <p:attrNameLst>
                                          <p:attrName>ppt_w</p:attrName>
                                        </p:attrNameLst>
                                      </p:cBhvr>
                                      <p:tavLst>
                                        <p:tav tm="0">
                                          <p:val>
                                            <p:strVal val="#ppt_w"/>
                                          </p:val>
                                        </p:tav>
                                        <p:tav tm="100000">
                                          <p:val>
                                            <p:strVal val="#ppt_w"/>
                                          </p:val>
                                        </p:tav>
                                      </p:tavLst>
                                    </p:anim>
                                    <p:anim calcmode="lin" valueType="num">
                                      <p:cBhvr>
                                        <p:cTn id="51" dur="5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par>
                                <p:cTn id="57" presetID="10" presetClass="entr" presetSubtype="0" fill="hold"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childTnLst>
                                </p:cTn>
                              </p:par>
                              <p:par>
                                <p:cTn id="60" presetID="10" presetClass="entr" presetSubtype="0" fill="hold" nodeType="with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fade">
                                      <p:cBhvr>
                                        <p:cTn id="62" dur="500"/>
                                        <p:tgtEl>
                                          <p:spTgt spid="4"/>
                                        </p:tgtEl>
                                      </p:cBhvr>
                                    </p:animEffect>
                                  </p:childTnLst>
                                </p:cTn>
                              </p:par>
                            </p:childTnLst>
                          </p:cTn>
                        </p:par>
                      </p:childTnLst>
                    </p:cTn>
                  </p:par>
                  <p:par>
                    <p:cTn id="63" fill="hold">
                      <p:stCondLst>
                        <p:cond delay="indefinite"/>
                      </p:stCondLst>
                      <p:childTnLst>
                        <p:par>
                          <p:cTn id="64" fill="hold">
                            <p:stCondLst>
                              <p:cond delay="0"/>
                            </p:stCondLst>
                            <p:childTnLst>
                              <p:par>
                                <p:cTn id="65" presetID="17" presetClass="entr" presetSubtype="1"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500" fill="hold"/>
                                        <p:tgtEl>
                                          <p:spTgt spid="24"/>
                                        </p:tgtEl>
                                        <p:attrNameLst>
                                          <p:attrName>ppt_x</p:attrName>
                                        </p:attrNameLst>
                                      </p:cBhvr>
                                      <p:tavLst>
                                        <p:tav tm="0">
                                          <p:val>
                                            <p:strVal val="#ppt_x"/>
                                          </p:val>
                                        </p:tav>
                                        <p:tav tm="100000">
                                          <p:val>
                                            <p:strVal val="#ppt_x"/>
                                          </p:val>
                                        </p:tav>
                                      </p:tavLst>
                                    </p:anim>
                                    <p:anim calcmode="lin" valueType="num">
                                      <p:cBhvr>
                                        <p:cTn id="68" dur="500" fill="hold"/>
                                        <p:tgtEl>
                                          <p:spTgt spid="24"/>
                                        </p:tgtEl>
                                        <p:attrNameLst>
                                          <p:attrName>ppt_y</p:attrName>
                                        </p:attrNameLst>
                                      </p:cBhvr>
                                      <p:tavLst>
                                        <p:tav tm="0">
                                          <p:val>
                                            <p:strVal val="#ppt_y-#ppt_h/2"/>
                                          </p:val>
                                        </p:tav>
                                        <p:tav tm="100000">
                                          <p:val>
                                            <p:strVal val="#ppt_y"/>
                                          </p:val>
                                        </p:tav>
                                      </p:tavLst>
                                    </p:anim>
                                    <p:anim calcmode="lin" valueType="num">
                                      <p:cBhvr>
                                        <p:cTn id="69" dur="500" fill="hold"/>
                                        <p:tgtEl>
                                          <p:spTgt spid="24"/>
                                        </p:tgtEl>
                                        <p:attrNameLst>
                                          <p:attrName>ppt_w</p:attrName>
                                        </p:attrNameLst>
                                      </p:cBhvr>
                                      <p:tavLst>
                                        <p:tav tm="0">
                                          <p:val>
                                            <p:strVal val="#ppt_w"/>
                                          </p:val>
                                        </p:tav>
                                        <p:tav tm="100000">
                                          <p:val>
                                            <p:strVal val="#ppt_w"/>
                                          </p:val>
                                        </p:tav>
                                      </p:tavLst>
                                    </p:anim>
                                    <p:anim calcmode="lin" valueType="num">
                                      <p:cBhvr>
                                        <p:cTn id="70" dur="500" fill="hold"/>
                                        <p:tgtEl>
                                          <p:spTgt spid="24"/>
                                        </p:tgtEl>
                                        <p:attrNameLst>
                                          <p:attrName>ppt_h</p:attrName>
                                        </p:attrNameLst>
                                      </p:cBhvr>
                                      <p:tavLst>
                                        <p:tav tm="0">
                                          <p:val>
                                            <p:fltVal val="0"/>
                                          </p:val>
                                        </p:tav>
                                        <p:tav tm="100000">
                                          <p:val>
                                            <p:strVal val="#ppt_h"/>
                                          </p:val>
                                        </p:tav>
                                      </p:tavLst>
                                    </p:anim>
                                  </p:childTnLst>
                                </p:cTn>
                              </p:par>
                            </p:childTnLst>
                          </p:cTn>
                        </p:par>
                      </p:childTnLst>
                    </p:cTn>
                  </p:par>
                  <p:par>
                    <p:cTn id="71" fill="hold">
                      <p:stCondLst>
                        <p:cond delay="indefinite"/>
                      </p:stCondLst>
                      <p:childTnLst>
                        <p:par>
                          <p:cTn id="72" fill="hold">
                            <p:stCondLst>
                              <p:cond delay="0"/>
                            </p:stCondLst>
                            <p:childTnLst>
                              <p:par>
                                <p:cTn id="73" presetID="16" presetClass="entr" presetSubtype="37"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barn(outVertical)">
                                      <p:cBhvr>
                                        <p:cTn id="7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animBg="1"/>
      <p:bldP spid="23" grpId="0" animBg="1"/>
      <p:bldP spid="24" grpId="0" animBg="1"/>
      <p:bldP spid="33" grpId="0" animBg="1"/>
      <p:bldP spid="2" grpId="0" uiExpand="1" build="p"/>
      <p:bldP spid="10" grpId="0" animBg="1"/>
      <p:bldP spid="15"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7373425D-57FD-4492-A9BC-D1208DC44A20}"/>
              </a:ext>
            </a:extLst>
          </p:cNvPr>
          <p:cNvSpPr>
            <a:spLocks noGrp="1"/>
          </p:cNvSpPr>
          <p:nvPr>
            <p:ph type="body" sz="quarter" idx="13"/>
          </p:nvPr>
        </p:nvSpPr>
        <p:spPr/>
        <p:txBody>
          <a:bodyPr/>
          <a:lstStyle/>
          <a:p>
            <a:r>
              <a:rPr lang="ja-JP" altLang="en-US" dirty="0"/>
              <a:t>まとめ</a:t>
            </a:r>
          </a:p>
        </p:txBody>
      </p:sp>
      <p:grpSp>
        <p:nvGrpSpPr>
          <p:cNvPr id="2" name="グループ化 1">
            <a:extLst>
              <a:ext uri="{FF2B5EF4-FFF2-40B4-BE49-F238E27FC236}">
                <a16:creationId xmlns:a16="http://schemas.microsoft.com/office/drawing/2014/main" id="{9633946E-8A19-4659-8B55-85D2D31F5114}"/>
              </a:ext>
            </a:extLst>
          </p:cNvPr>
          <p:cNvGrpSpPr/>
          <p:nvPr/>
        </p:nvGrpSpPr>
        <p:grpSpPr>
          <a:xfrm>
            <a:off x="0" y="1484904"/>
            <a:ext cx="8892000" cy="1080000"/>
            <a:chOff x="0" y="1484904"/>
            <a:chExt cx="8892000" cy="1080000"/>
          </a:xfrm>
        </p:grpSpPr>
        <p:sp>
          <p:nvSpPr>
            <p:cNvPr id="5" name="テキスト ボックス 4">
              <a:extLst>
                <a:ext uri="{FF2B5EF4-FFF2-40B4-BE49-F238E27FC236}">
                  <a16:creationId xmlns:a16="http://schemas.microsoft.com/office/drawing/2014/main" id="{6438665C-920B-4684-A623-123FB98BF09F}"/>
                </a:ext>
              </a:extLst>
            </p:cNvPr>
            <p:cNvSpPr txBox="1"/>
            <p:nvPr/>
          </p:nvSpPr>
          <p:spPr>
            <a:xfrm>
              <a:off x="252000" y="1484904"/>
              <a:ext cx="8640000" cy="1080000"/>
            </a:xfrm>
            <a:prstGeom prst="rect">
              <a:avLst/>
            </a:prstGeom>
            <a:noFill/>
            <a:ln w="3175">
              <a:noFill/>
            </a:ln>
          </p:spPr>
          <p:txBody>
            <a:bodyPr wrap="square" tIns="0" bIns="0" rtlCol="0" anchor="ctr">
              <a:noAutofit/>
            </a:bodyPr>
            <a:lstStyle/>
            <a:p>
              <a:pPr lvl="0" algn="ctr" defTabSz="457200" eaLnBrk="1" fontAlgn="auto" hangingPunct="1">
                <a:spcBef>
                  <a:spcPts val="0"/>
                </a:spcBef>
                <a:spcAft>
                  <a:spcPts val="0"/>
                </a:spcAft>
                <a:defRPr/>
              </a:pPr>
              <a:r>
                <a:rPr lang="ja-JP" altLang="en-US" sz="3600" dirty="0">
                  <a:latin typeface="游ゴシック" panose="020B0400000000000000" pitchFamily="50" charset="-128"/>
                  <a:ea typeface="游ゴシック" panose="020B0400000000000000" pitchFamily="50" charset="-128"/>
                </a:rPr>
                <a:t>税金を体験して</a:t>
              </a:r>
              <a:endParaRPr kumimoji="1" lang="ja-JP" altLang="en-US" sz="36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endParaRPr>
            </a:p>
          </p:txBody>
        </p:sp>
        <p:sp>
          <p:nvSpPr>
            <p:cNvPr id="8" name="正方形/長方形 7">
              <a:extLst>
                <a:ext uri="{FF2B5EF4-FFF2-40B4-BE49-F238E27FC236}">
                  <a16:creationId xmlns:a16="http://schemas.microsoft.com/office/drawing/2014/main" id="{51E8B109-447E-4BFA-8760-7708D11709B5}"/>
                </a:ext>
              </a:extLst>
            </p:cNvPr>
            <p:cNvSpPr/>
            <p:nvPr/>
          </p:nvSpPr>
          <p:spPr>
            <a:xfrm>
              <a:off x="0" y="2258168"/>
              <a:ext cx="6480000" cy="10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grpSp>
        <p:nvGrpSpPr>
          <p:cNvPr id="3" name="グループ化 2">
            <a:extLst>
              <a:ext uri="{FF2B5EF4-FFF2-40B4-BE49-F238E27FC236}">
                <a16:creationId xmlns:a16="http://schemas.microsoft.com/office/drawing/2014/main" id="{344A2083-1C52-40FD-AF86-D4D2DA332300}"/>
              </a:ext>
            </a:extLst>
          </p:cNvPr>
          <p:cNvGrpSpPr/>
          <p:nvPr/>
        </p:nvGrpSpPr>
        <p:grpSpPr>
          <a:xfrm>
            <a:off x="179512" y="2564904"/>
            <a:ext cx="9073008" cy="1080000"/>
            <a:chOff x="179512" y="2564904"/>
            <a:chExt cx="9073008" cy="1080000"/>
          </a:xfrm>
        </p:grpSpPr>
        <p:sp>
          <p:nvSpPr>
            <p:cNvPr id="6" name="テキスト ボックス 5">
              <a:extLst>
                <a:ext uri="{FF2B5EF4-FFF2-40B4-BE49-F238E27FC236}">
                  <a16:creationId xmlns:a16="http://schemas.microsoft.com/office/drawing/2014/main" id="{BE707D09-A002-4832-8815-C579A28A4CC0}"/>
                </a:ext>
              </a:extLst>
            </p:cNvPr>
            <p:cNvSpPr txBox="1"/>
            <p:nvPr/>
          </p:nvSpPr>
          <p:spPr>
            <a:xfrm>
              <a:off x="179512" y="2564904"/>
              <a:ext cx="9073008" cy="1080000"/>
            </a:xfrm>
            <a:prstGeom prst="rect">
              <a:avLst/>
            </a:prstGeom>
            <a:noFill/>
            <a:ln w="3175">
              <a:noFill/>
            </a:ln>
          </p:spPr>
          <p:txBody>
            <a:bodyPr wrap="square" lIns="0" tIns="0" rIns="0" bIns="0" rtlCol="0" anchor="ctr">
              <a:noAutofit/>
            </a:bodyPr>
            <a:lstStyle/>
            <a:p>
              <a:pPr lvl="0" algn="r" defTabSz="457200" eaLnBrk="1" fontAlgn="auto" hangingPunct="1">
                <a:lnSpc>
                  <a:spcPts val="3800"/>
                </a:lnSpc>
                <a:spcBef>
                  <a:spcPts val="0"/>
                </a:spcBef>
                <a:spcAft>
                  <a:spcPts val="0"/>
                </a:spcAft>
                <a:defRPr/>
              </a:pPr>
              <a:r>
                <a:rPr lang="ja-JP" altLang="en-US" sz="2500" spc="-200" dirty="0">
                  <a:solidFill>
                    <a:prstClr val="black"/>
                  </a:solidFill>
                  <a:latin typeface="游ゴシック" panose="020B0400000000000000" pitchFamily="50" charset="-128"/>
                  <a:ea typeface="游ゴシック" panose="020B0400000000000000" pitchFamily="50" charset="-128"/>
                </a:rPr>
                <a:t>みんなで税金を出し合うには、他の人の立場も考えることが必要。</a:t>
              </a:r>
            </a:p>
          </p:txBody>
        </p:sp>
        <p:sp>
          <p:nvSpPr>
            <p:cNvPr id="9" name="正方形/長方形 8">
              <a:extLst>
                <a:ext uri="{FF2B5EF4-FFF2-40B4-BE49-F238E27FC236}">
                  <a16:creationId xmlns:a16="http://schemas.microsoft.com/office/drawing/2014/main" id="{58202F50-52D9-4BCB-92E8-AB8BD7E92EA5}"/>
                </a:ext>
              </a:extLst>
            </p:cNvPr>
            <p:cNvSpPr/>
            <p:nvPr/>
          </p:nvSpPr>
          <p:spPr>
            <a:xfrm flipH="1">
              <a:off x="504000" y="3356752"/>
              <a:ext cx="8640000" cy="10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grpSp>
        <p:nvGrpSpPr>
          <p:cNvPr id="13" name="グループ化 12">
            <a:extLst>
              <a:ext uri="{FF2B5EF4-FFF2-40B4-BE49-F238E27FC236}">
                <a16:creationId xmlns:a16="http://schemas.microsoft.com/office/drawing/2014/main" id="{2D4B0E02-AC62-42CE-BE24-813CD0D10444}"/>
              </a:ext>
            </a:extLst>
          </p:cNvPr>
          <p:cNvGrpSpPr/>
          <p:nvPr/>
        </p:nvGrpSpPr>
        <p:grpSpPr>
          <a:xfrm>
            <a:off x="179512" y="3645024"/>
            <a:ext cx="9073008" cy="1080000"/>
            <a:chOff x="179512" y="3645024"/>
            <a:chExt cx="9073008" cy="1080000"/>
          </a:xfrm>
        </p:grpSpPr>
        <p:sp>
          <p:nvSpPr>
            <p:cNvPr id="7" name="テキスト ボックス 6">
              <a:extLst>
                <a:ext uri="{FF2B5EF4-FFF2-40B4-BE49-F238E27FC236}">
                  <a16:creationId xmlns:a16="http://schemas.microsoft.com/office/drawing/2014/main" id="{F2011DFB-65F2-40D6-9573-69493D565237}"/>
                </a:ext>
              </a:extLst>
            </p:cNvPr>
            <p:cNvSpPr txBox="1"/>
            <p:nvPr/>
          </p:nvSpPr>
          <p:spPr>
            <a:xfrm>
              <a:off x="179512" y="3645024"/>
              <a:ext cx="9073008" cy="1080000"/>
            </a:xfrm>
            <a:prstGeom prst="rect">
              <a:avLst/>
            </a:prstGeom>
            <a:noFill/>
            <a:ln w="3175">
              <a:noFill/>
            </a:ln>
          </p:spPr>
          <p:txBody>
            <a:bodyPr wrap="square" lIns="0" tIns="0" rIns="0" bIns="0" rtlCol="0" anchor="ctr">
              <a:noAutofit/>
            </a:bodyPr>
            <a:lstStyle/>
            <a:p>
              <a:pPr lvl="0" algn="r" defTabSz="457200" eaLnBrk="1" fontAlgn="auto" hangingPunct="1">
                <a:lnSpc>
                  <a:spcPts val="3800"/>
                </a:lnSpc>
                <a:spcBef>
                  <a:spcPts val="0"/>
                </a:spcBef>
                <a:spcAft>
                  <a:spcPts val="0"/>
                </a:spcAft>
                <a:defRPr/>
              </a:pPr>
              <a:r>
                <a:rPr lang="ja-JP" altLang="en-US" sz="2500" spc="-200" dirty="0">
                  <a:solidFill>
                    <a:prstClr val="black"/>
                  </a:solidFill>
                  <a:latin typeface="游ゴシック" panose="020B0400000000000000" pitchFamily="50" charset="-128"/>
                  <a:ea typeface="游ゴシック" panose="020B0400000000000000" pitchFamily="50" charset="-128"/>
                </a:rPr>
                <a:t>公平に出し合うように考えることが必要。</a:t>
              </a:r>
            </a:p>
          </p:txBody>
        </p:sp>
        <p:sp>
          <p:nvSpPr>
            <p:cNvPr id="10" name="正方形/長方形 9">
              <a:extLst>
                <a:ext uri="{FF2B5EF4-FFF2-40B4-BE49-F238E27FC236}">
                  <a16:creationId xmlns:a16="http://schemas.microsoft.com/office/drawing/2014/main" id="{2C5D2745-9E49-47AD-8797-DEF6D3094F9C}"/>
                </a:ext>
              </a:extLst>
            </p:cNvPr>
            <p:cNvSpPr/>
            <p:nvPr/>
          </p:nvSpPr>
          <p:spPr>
            <a:xfrm flipH="1">
              <a:off x="3672000" y="4431184"/>
              <a:ext cx="5472000" cy="10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11" name="テキスト ボックス 10">
            <a:extLst>
              <a:ext uri="{FF2B5EF4-FFF2-40B4-BE49-F238E27FC236}">
                <a16:creationId xmlns:a16="http://schemas.microsoft.com/office/drawing/2014/main" id="{0A096363-45A0-42AD-99B8-1D8F788817DA}"/>
              </a:ext>
            </a:extLst>
          </p:cNvPr>
          <p:cNvSpPr txBox="1"/>
          <p:nvPr/>
        </p:nvSpPr>
        <p:spPr>
          <a:xfrm>
            <a:off x="0" y="5193336"/>
            <a:ext cx="9144000" cy="1260000"/>
          </a:xfrm>
          <a:prstGeom prst="rect">
            <a:avLst/>
          </a:prstGeom>
          <a:solidFill>
            <a:schemeClr val="accent6">
              <a:lumMod val="20000"/>
              <a:lumOff val="80000"/>
            </a:schemeClr>
          </a:solidFill>
          <a:ln w="3175">
            <a:noFill/>
          </a:ln>
        </p:spPr>
        <p:txBody>
          <a:bodyPr wrap="square" tIns="0" bIns="0" rtlCol="0" anchor="ctr">
            <a:noAutofit/>
          </a:bodyPr>
          <a:lstStyle/>
          <a:p>
            <a:pPr lvl="0" algn="ctr" defTabSz="457200" eaLnBrk="1" fontAlgn="ctr" hangingPunct="1">
              <a:spcBef>
                <a:spcPts val="0"/>
              </a:spcBef>
              <a:spcAft>
                <a:spcPts val="0"/>
              </a:spcAft>
              <a:defRPr/>
            </a:pPr>
            <a:r>
              <a:rPr lang="ja-JP" altLang="en-US" sz="3200" dirty="0">
                <a:solidFill>
                  <a:prstClr val="black"/>
                </a:solidFill>
                <a:latin typeface="游ゴシック" panose="020B0400000000000000" pitchFamily="50" charset="-128"/>
                <a:ea typeface="游ゴシック" panose="020B0400000000000000" pitchFamily="50" charset="-128"/>
              </a:rPr>
              <a:t>実際の税金のしくみも</a:t>
            </a:r>
            <a:r>
              <a:rPr lang="en-US" altLang="ja-JP" sz="3200" dirty="0">
                <a:solidFill>
                  <a:prstClr val="black"/>
                </a:solidFill>
                <a:latin typeface="游ゴシック" panose="020B0400000000000000" pitchFamily="50" charset="-128"/>
                <a:ea typeface="游ゴシック" panose="020B0400000000000000" pitchFamily="50" charset="-128"/>
              </a:rPr>
              <a:t/>
            </a:r>
            <a:br>
              <a:rPr lang="en-US" altLang="ja-JP" sz="3200" dirty="0">
                <a:solidFill>
                  <a:prstClr val="black"/>
                </a:solidFill>
                <a:latin typeface="游ゴシック" panose="020B0400000000000000" pitchFamily="50" charset="-128"/>
                <a:ea typeface="游ゴシック" panose="020B0400000000000000" pitchFamily="50" charset="-128"/>
              </a:rPr>
            </a:br>
            <a:r>
              <a:rPr lang="ja-JP" altLang="en-US" sz="3200" dirty="0">
                <a:solidFill>
                  <a:prstClr val="black"/>
                </a:solidFill>
                <a:latin typeface="游ゴシック" panose="020B0400000000000000" pitchFamily="50" charset="-128"/>
                <a:ea typeface="游ゴシック" panose="020B0400000000000000" pitchFamily="50" charset="-128"/>
              </a:rPr>
              <a:t>公平になるように考えられているんだよ。</a:t>
            </a:r>
          </a:p>
        </p:txBody>
      </p:sp>
      <p:pic>
        <p:nvPicPr>
          <p:cNvPr id="14" name="図 13">
            <a:extLst>
              <a:ext uri="{FF2B5EF4-FFF2-40B4-BE49-F238E27FC236}">
                <a16:creationId xmlns:a16="http://schemas.microsoft.com/office/drawing/2014/main" id="{CF8B5B01-1084-444B-B85C-D97065FD5F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000" y="3600342"/>
            <a:ext cx="2657872" cy="1624624"/>
          </a:xfrm>
          <a:prstGeom prst="rect">
            <a:avLst/>
          </a:prstGeom>
        </p:spPr>
      </p:pic>
    </p:spTree>
    <p:extLst>
      <p:ext uri="{BB962C8B-B14F-4D97-AF65-F5344CB8AC3E}">
        <p14:creationId xmlns:p14="http://schemas.microsoft.com/office/powerpoint/2010/main" val="302288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22" presetClass="entr" presetSubtype="4"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out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752EF5EF-8FE3-42EA-A421-848F011FD415}"/>
              </a:ext>
            </a:extLst>
          </p:cNvPr>
          <p:cNvSpPr/>
          <p:nvPr/>
        </p:nvSpPr>
        <p:spPr>
          <a:xfrm>
            <a:off x="484632" y="546745"/>
            <a:ext cx="8174736" cy="5764510"/>
          </a:xfrm>
          <a:prstGeom prst="rect">
            <a:avLst/>
          </a:prstGeom>
          <a:solidFill>
            <a:schemeClr val="bg1"/>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13" name="グループ化 12">
            <a:extLst>
              <a:ext uri="{FF2B5EF4-FFF2-40B4-BE49-F238E27FC236}">
                <a16:creationId xmlns:a16="http://schemas.microsoft.com/office/drawing/2014/main" id="{BE52F6FD-3266-48F7-9622-7F2255C3F212}"/>
              </a:ext>
            </a:extLst>
          </p:cNvPr>
          <p:cNvGrpSpPr/>
          <p:nvPr/>
        </p:nvGrpSpPr>
        <p:grpSpPr>
          <a:xfrm>
            <a:off x="522000" y="980728"/>
            <a:ext cx="8100000" cy="3816424"/>
            <a:chOff x="522000" y="980728"/>
            <a:chExt cx="8100000" cy="3816424"/>
          </a:xfrm>
        </p:grpSpPr>
        <p:grpSp>
          <p:nvGrpSpPr>
            <p:cNvPr id="2" name="グループ化 1">
              <a:extLst>
                <a:ext uri="{FF2B5EF4-FFF2-40B4-BE49-F238E27FC236}">
                  <a16:creationId xmlns:a16="http://schemas.microsoft.com/office/drawing/2014/main" id="{1DF56D4F-6FF2-4882-9B71-184250ACDE10}"/>
                </a:ext>
              </a:extLst>
            </p:cNvPr>
            <p:cNvGrpSpPr/>
            <p:nvPr/>
          </p:nvGrpSpPr>
          <p:grpSpPr>
            <a:xfrm>
              <a:off x="3672000" y="980728"/>
              <a:ext cx="1800000" cy="1332000"/>
              <a:chOff x="3672000" y="980728"/>
              <a:chExt cx="1800000" cy="1332000"/>
            </a:xfrm>
          </p:grpSpPr>
          <p:sp>
            <p:nvSpPr>
              <p:cNvPr id="10" name="楕円 9">
                <a:extLst>
                  <a:ext uri="{FF2B5EF4-FFF2-40B4-BE49-F238E27FC236}">
                    <a16:creationId xmlns:a16="http://schemas.microsoft.com/office/drawing/2014/main" id="{D4898113-3EA7-456D-92A1-867A91FB218C}"/>
                  </a:ext>
                </a:extLst>
              </p:cNvPr>
              <p:cNvSpPr/>
              <p:nvPr/>
            </p:nvSpPr>
            <p:spPr>
              <a:xfrm>
                <a:off x="3870000" y="980728"/>
                <a:ext cx="1404000" cy="133200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7F2484FA-C052-412F-8000-D3A1A0C0B5D9}"/>
                  </a:ext>
                </a:extLst>
              </p:cNvPr>
              <p:cNvSpPr txBox="1"/>
              <p:nvPr/>
            </p:nvSpPr>
            <p:spPr>
              <a:xfrm>
                <a:off x="3672000" y="1063024"/>
                <a:ext cx="1800000" cy="1188000"/>
              </a:xfrm>
              <a:prstGeom prst="rect">
                <a:avLst/>
              </a:prstGeom>
              <a:noFill/>
              <a:ln w="3175">
                <a:noFill/>
              </a:ln>
            </p:spPr>
            <p:txBody>
              <a:bodyPr wrap="square" lIns="0" tIns="0" rIns="0" bIns="0" rtlCol="0" anchor="ctr">
                <a:noAutofit/>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1" lang="ja-JP" altLang="en-US" sz="9600" b="0" i="0" u="none" strike="noStrike" kern="1200" cap="none" spc="0" normalizeH="0" baseline="0" noProof="0" dirty="0">
                    <a:ln>
                      <a:noFill/>
                    </a:ln>
                    <a:solidFill>
                      <a:srgbClr val="4472C4">
                        <a:lumMod val="50000"/>
                      </a:srgbClr>
                    </a:solidFill>
                    <a:effectLst/>
                    <a:uLnTx/>
                    <a:uFillTx/>
                    <a:latin typeface="Calibri" panose="020F0502020204030204"/>
                    <a:ea typeface="游ゴシック" panose="020B0400000000000000" pitchFamily="50" charset="-128"/>
                    <a:cs typeface="+mn-cs"/>
                  </a:rPr>
                  <a:t>３</a:t>
                </a:r>
              </a:p>
            </p:txBody>
          </p:sp>
        </p:grpSp>
        <p:sp>
          <p:nvSpPr>
            <p:cNvPr id="12" name="テキスト ボックス 11">
              <a:extLst>
                <a:ext uri="{FF2B5EF4-FFF2-40B4-BE49-F238E27FC236}">
                  <a16:creationId xmlns:a16="http://schemas.microsoft.com/office/drawing/2014/main" id="{6E770531-9FDB-4ED5-AA5A-EC4FCFCB0876}"/>
                </a:ext>
              </a:extLst>
            </p:cNvPr>
            <p:cNvSpPr txBox="1"/>
            <p:nvPr/>
          </p:nvSpPr>
          <p:spPr>
            <a:xfrm>
              <a:off x="522000" y="2745152"/>
              <a:ext cx="8100000" cy="2052000"/>
            </a:xfrm>
            <a:prstGeom prst="rect">
              <a:avLst/>
            </a:prstGeom>
            <a:noFill/>
            <a:ln w="3175">
              <a:noFill/>
            </a:ln>
          </p:spPr>
          <p:txBody>
            <a:bodyPr wrap="square" tIns="0" bIns="0" rtlCol="0" anchor="ctr">
              <a:noAutofit/>
            </a:bodyPr>
            <a:lstStyle/>
            <a:p>
              <a:pPr lvl="0" algn="ctr" defTabSz="457200" eaLnBrk="1" fontAlgn="b" hangingPunct="1">
                <a:spcBef>
                  <a:spcPts val="0"/>
                </a:spcBef>
                <a:spcAft>
                  <a:spcPts val="0"/>
                </a:spcAft>
                <a:defRPr/>
              </a:pPr>
              <a:r>
                <a:rPr lang="ja-JP" altLang="en-US" sz="8000" dirty="0">
                  <a:solidFill>
                    <a:srgbClr val="4472C4">
                      <a:lumMod val="50000"/>
                    </a:srgbClr>
                  </a:solidFill>
                  <a:latin typeface="游ゴシック" panose="020B0400000000000000" pitchFamily="50" charset="-128"/>
                  <a:ea typeface="游ゴシック" panose="020B0400000000000000" pitchFamily="50" charset="-128"/>
                </a:rPr>
                <a:t>税金</a:t>
              </a:r>
              <a:r>
                <a:rPr lang="ja-JP" altLang="en-US" sz="5400" dirty="0">
                  <a:solidFill>
                    <a:srgbClr val="4472C4">
                      <a:lumMod val="50000"/>
                    </a:srgbClr>
                  </a:solidFill>
                  <a:latin typeface="游ゴシック" panose="020B0400000000000000" pitchFamily="50" charset="-128"/>
                  <a:ea typeface="游ゴシック" panose="020B0400000000000000" pitchFamily="50" charset="-128"/>
                </a:rPr>
                <a:t>について</a:t>
              </a:r>
              <a:r>
                <a:rPr lang="en-US" altLang="ja-JP" sz="5400" dirty="0">
                  <a:solidFill>
                    <a:srgbClr val="4472C4">
                      <a:lumMod val="50000"/>
                    </a:srgbClr>
                  </a:solidFill>
                  <a:latin typeface="游ゴシック" panose="020B0400000000000000" pitchFamily="50" charset="-128"/>
                  <a:ea typeface="游ゴシック" panose="020B0400000000000000" pitchFamily="50" charset="-128"/>
                </a:rPr>
                <a:t/>
              </a:r>
              <a:br>
                <a:rPr lang="en-US" altLang="ja-JP" sz="5400" dirty="0">
                  <a:solidFill>
                    <a:srgbClr val="4472C4">
                      <a:lumMod val="50000"/>
                    </a:srgbClr>
                  </a:solidFill>
                  <a:latin typeface="游ゴシック" panose="020B0400000000000000" pitchFamily="50" charset="-128"/>
                  <a:ea typeface="游ゴシック" panose="020B0400000000000000" pitchFamily="50" charset="-128"/>
                </a:rPr>
              </a:br>
              <a:r>
                <a:rPr lang="ja-JP" altLang="en-US" sz="5400" dirty="0">
                  <a:solidFill>
                    <a:srgbClr val="4472C4">
                      <a:lumMod val="50000"/>
                    </a:srgbClr>
                  </a:solidFill>
                  <a:latin typeface="游ゴシック" panose="020B0400000000000000" pitchFamily="50" charset="-128"/>
                  <a:ea typeface="游ゴシック" panose="020B0400000000000000" pitchFamily="50" charset="-128"/>
                </a:rPr>
                <a:t>もっと知ろう</a:t>
              </a:r>
              <a:endParaRPr kumimoji="1" lang="ja-JP" altLang="en-US" sz="5400" b="0" i="0" u="none" strike="noStrike" kern="1200" cap="none" spc="0" normalizeH="0" baseline="0" noProof="0" dirty="0">
                <a:ln>
                  <a:noFill/>
                </a:ln>
                <a:solidFill>
                  <a:srgbClr val="4472C4">
                    <a:lumMod val="50000"/>
                  </a:srgbClr>
                </a:solidFill>
                <a:effectLst/>
                <a:uLnTx/>
                <a:uFillTx/>
                <a:latin typeface="游ゴシック" panose="020B0400000000000000" pitchFamily="50" charset="-128"/>
                <a:ea typeface="游ゴシック" panose="020B0400000000000000" pitchFamily="50" charset="-128"/>
              </a:endParaRPr>
            </a:p>
          </p:txBody>
        </p:sp>
      </p:grpSp>
      <p:pic>
        <p:nvPicPr>
          <p:cNvPr id="15" name="図 14">
            <a:extLst>
              <a:ext uri="{FF2B5EF4-FFF2-40B4-BE49-F238E27FC236}">
                <a16:creationId xmlns:a16="http://schemas.microsoft.com/office/drawing/2014/main" id="{2A0EC7AC-4B75-475D-B9A3-21F1E56808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3837" y="4749259"/>
            <a:ext cx="3256325" cy="1558965"/>
          </a:xfrm>
          <a:prstGeom prst="rect">
            <a:avLst/>
          </a:prstGeom>
        </p:spPr>
      </p:pic>
    </p:spTree>
    <p:extLst>
      <p:ext uri="{BB962C8B-B14F-4D97-AF65-F5344CB8AC3E}">
        <p14:creationId xmlns:p14="http://schemas.microsoft.com/office/powerpoint/2010/main" val="6575998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F2382615-73E5-4229-9C5B-489D664FCAB2}"/>
              </a:ext>
            </a:extLst>
          </p:cNvPr>
          <p:cNvGrpSpPr/>
          <p:nvPr/>
        </p:nvGrpSpPr>
        <p:grpSpPr>
          <a:xfrm>
            <a:off x="3291677" y="4041208"/>
            <a:ext cx="2216428" cy="1043976"/>
            <a:chOff x="3291677" y="4041208"/>
            <a:chExt cx="2216428" cy="1043976"/>
          </a:xfrm>
        </p:grpSpPr>
        <p:cxnSp>
          <p:nvCxnSpPr>
            <p:cNvPr id="25" name="直線コネクタ 24">
              <a:extLst>
                <a:ext uri="{FF2B5EF4-FFF2-40B4-BE49-F238E27FC236}">
                  <a16:creationId xmlns:a16="http://schemas.microsoft.com/office/drawing/2014/main" id="{76EB0215-FB09-4D2F-95FC-7E49BDFDA293}"/>
                </a:ext>
              </a:extLst>
            </p:cNvPr>
            <p:cNvCxnSpPr>
              <a:cxnSpLocks/>
            </p:cNvCxnSpPr>
            <p:nvPr/>
          </p:nvCxnSpPr>
          <p:spPr>
            <a:xfrm>
              <a:off x="4499992" y="4041208"/>
              <a:ext cx="1008113" cy="899960"/>
            </a:xfrm>
            <a:prstGeom prst="line">
              <a:avLst/>
            </a:prstGeom>
            <a:ln w="2540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5E8DBCCF-D1CB-4CFF-AE04-0E1BDE351925}"/>
                </a:ext>
              </a:extLst>
            </p:cNvPr>
            <p:cNvCxnSpPr>
              <a:cxnSpLocks/>
            </p:cNvCxnSpPr>
            <p:nvPr/>
          </p:nvCxnSpPr>
          <p:spPr>
            <a:xfrm flipH="1">
              <a:off x="3291677" y="4041208"/>
              <a:ext cx="1352333" cy="1043976"/>
            </a:xfrm>
            <a:prstGeom prst="line">
              <a:avLst/>
            </a:prstGeom>
            <a:ln w="2540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6" name="テキスト プレースホルダー 5">
            <a:extLst>
              <a:ext uri="{FF2B5EF4-FFF2-40B4-BE49-F238E27FC236}">
                <a16:creationId xmlns:a16="http://schemas.microsoft.com/office/drawing/2014/main" id="{0E20E4F0-E42A-4A1D-894B-4C8A0415FF6B}"/>
              </a:ext>
            </a:extLst>
          </p:cNvPr>
          <p:cNvSpPr>
            <a:spLocks noGrp="1"/>
          </p:cNvSpPr>
          <p:nvPr>
            <p:ph type="body" sz="quarter" idx="13"/>
          </p:nvPr>
        </p:nvSpPr>
        <p:spPr/>
        <p:txBody>
          <a:bodyPr/>
          <a:lstStyle/>
          <a:p>
            <a:r>
              <a:rPr lang="ja-JP" altLang="en-US" dirty="0"/>
              <a:t>税理士の仕事</a:t>
            </a:r>
          </a:p>
        </p:txBody>
      </p:sp>
      <p:grpSp>
        <p:nvGrpSpPr>
          <p:cNvPr id="26" name="グループ化 25">
            <a:extLst>
              <a:ext uri="{FF2B5EF4-FFF2-40B4-BE49-F238E27FC236}">
                <a16:creationId xmlns:a16="http://schemas.microsoft.com/office/drawing/2014/main" id="{76BCCC5E-E748-4275-BA7A-00FC4CE1A93F}"/>
              </a:ext>
            </a:extLst>
          </p:cNvPr>
          <p:cNvGrpSpPr/>
          <p:nvPr/>
        </p:nvGrpSpPr>
        <p:grpSpPr>
          <a:xfrm>
            <a:off x="5177977" y="3933336"/>
            <a:ext cx="3858519" cy="2745719"/>
            <a:chOff x="5177977" y="3933336"/>
            <a:chExt cx="3858519" cy="2745719"/>
          </a:xfrm>
        </p:grpSpPr>
        <p:sp>
          <p:nvSpPr>
            <p:cNvPr id="12" name="楕円 11">
              <a:extLst>
                <a:ext uri="{FF2B5EF4-FFF2-40B4-BE49-F238E27FC236}">
                  <a16:creationId xmlns:a16="http://schemas.microsoft.com/office/drawing/2014/main" id="{7B461AFB-0F78-4668-A191-5D4DAC4C9789}"/>
                </a:ext>
              </a:extLst>
            </p:cNvPr>
            <p:cNvSpPr/>
            <p:nvPr/>
          </p:nvSpPr>
          <p:spPr>
            <a:xfrm>
              <a:off x="5436496" y="3962296"/>
              <a:ext cx="3600000" cy="2520000"/>
            </a:xfrm>
            <a:prstGeom prst="ellipse">
              <a:avLst/>
            </a:prstGeom>
            <a:solidFill>
              <a:srgbClr val="ECF1F9">
                <a:alpha val="47000"/>
              </a:srgbClr>
            </a:solidFill>
            <a:ln w="63500">
              <a:solidFill>
                <a:schemeClr val="accent1">
                  <a:lumMod val="40000"/>
                  <a:lumOff val="6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図 18">
              <a:extLst>
                <a:ext uri="{FF2B5EF4-FFF2-40B4-BE49-F238E27FC236}">
                  <a16:creationId xmlns:a16="http://schemas.microsoft.com/office/drawing/2014/main" id="{847EB1FF-B870-4A31-ACB3-86056314BF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7977" y="3933336"/>
              <a:ext cx="3768224" cy="2520000"/>
            </a:xfrm>
            <a:prstGeom prst="rect">
              <a:avLst/>
            </a:prstGeom>
          </p:spPr>
        </p:pic>
        <p:grpSp>
          <p:nvGrpSpPr>
            <p:cNvPr id="24" name="グループ化 23">
              <a:extLst>
                <a:ext uri="{FF2B5EF4-FFF2-40B4-BE49-F238E27FC236}">
                  <a16:creationId xmlns:a16="http://schemas.microsoft.com/office/drawing/2014/main" id="{E12541E4-A100-4BB6-8F1A-08BB9078B44F}"/>
                </a:ext>
              </a:extLst>
            </p:cNvPr>
            <p:cNvGrpSpPr/>
            <p:nvPr/>
          </p:nvGrpSpPr>
          <p:grpSpPr>
            <a:xfrm>
              <a:off x="5831335" y="6139055"/>
              <a:ext cx="2810323" cy="540000"/>
              <a:chOff x="5831335" y="6139055"/>
              <a:chExt cx="2810323" cy="540000"/>
            </a:xfrm>
          </p:grpSpPr>
          <p:sp>
            <p:nvSpPr>
              <p:cNvPr id="11" name="テキスト ボックス 10">
                <a:extLst>
                  <a:ext uri="{FF2B5EF4-FFF2-40B4-BE49-F238E27FC236}">
                    <a16:creationId xmlns:a16="http://schemas.microsoft.com/office/drawing/2014/main" id="{8639491D-1487-4EA9-9DA5-FBB4A69F5362}"/>
                  </a:ext>
                </a:extLst>
              </p:cNvPr>
              <p:cNvSpPr txBox="1"/>
              <p:nvPr/>
            </p:nvSpPr>
            <p:spPr>
              <a:xfrm>
                <a:off x="5831335" y="6139055"/>
                <a:ext cx="900000" cy="540000"/>
              </a:xfrm>
              <a:prstGeom prst="rect">
                <a:avLst/>
              </a:prstGeom>
              <a:solidFill>
                <a:schemeClr val="accent1">
                  <a:lumMod val="40000"/>
                  <a:lumOff val="60000"/>
                </a:schemeClr>
              </a:solidFill>
              <a:ln w="3175">
                <a:noFill/>
              </a:ln>
            </p:spPr>
            <p:txBody>
              <a:bodyPr wrap="square" lIns="0" tIns="36000" rIns="0" bIns="0" rtlCol="0" anchor="ctr">
                <a:spAutoFit/>
              </a:bodyPr>
              <a:lstStyle/>
              <a:p>
                <a:pPr lvl="0" algn="ctr" defTabSz="457200" eaLnBrk="1" fontAlgn="ctr" hangingPunct="1">
                  <a:spcBef>
                    <a:spcPts val="0"/>
                  </a:spcBef>
                  <a:spcAft>
                    <a:spcPts val="0"/>
                  </a:spcAft>
                </a:pPr>
                <a:r>
                  <a:rPr lang="ja-JP" altLang="en-US" dirty="0">
                    <a:latin typeface="游ゴシック" panose="020B0400000000000000" pitchFamily="50" charset="-128"/>
                    <a:ea typeface="游ゴシック" panose="020B0400000000000000" pitchFamily="50" charset="-128"/>
                  </a:rPr>
                  <a:t>会社</a:t>
                </a:r>
                <a:endParaRPr lang="en-US" altLang="ja-JP" dirty="0">
                  <a:latin typeface="游ゴシック" panose="020B0400000000000000" pitchFamily="50" charset="-128"/>
                  <a:ea typeface="游ゴシック" panose="020B0400000000000000" pitchFamily="50" charset="-128"/>
                </a:endParaRPr>
              </a:p>
            </p:txBody>
          </p:sp>
          <p:sp>
            <p:nvSpPr>
              <p:cNvPr id="13" name="テキスト ボックス 12">
                <a:extLst>
                  <a:ext uri="{FF2B5EF4-FFF2-40B4-BE49-F238E27FC236}">
                    <a16:creationId xmlns:a16="http://schemas.microsoft.com/office/drawing/2014/main" id="{BE8281F9-AA81-49B3-8D6C-593BFCE6504D}"/>
                  </a:ext>
                </a:extLst>
              </p:cNvPr>
              <p:cNvSpPr txBox="1"/>
              <p:nvPr/>
            </p:nvSpPr>
            <p:spPr>
              <a:xfrm>
                <a:off x="7741658" y="6139055"/>
                <a:ext cx="900000" cy="540000"/>
              </a:xfrm>
              <a:prstGeom prst="rect">
                <a:avLst/>
              </a:prstGeom>
              <a:solidFill>
                <a:schemeClr val="accent1">
                  <a:lumMod val="40000"/>
                  <a:lumOff val="60000"/>
                </a:schemeClr>
              </a:solidFill>
              <a:ln w="3175">
                <a:noFill/>
              </a:ln>
            </p:spPr>
            <p:txBody>
              <a:bodyPr wrap="square" lIns="0" tIns="36000" rIns="0" bIns="0" rtlCol="0" anchor="ctr">
                <a:spAutoFit/>
              </a:bodyPr>
              <a:lstStyle/>
              <a:p>
                <a:pPr lvl="0" algn="ctr" defTabSz="457200" eaLnBrk="1" fontAlgn="ctr" hangingPunct="1">
                  <a:spcBef>
                    <a:spcPts val="0"/>
                  </a:spcBef>
                  <a:spcAft>
                    <a:spcPts val="0"/>
                  </a:spcAft>
                </a:pPr>
                <a:r>
                  <a:rPr lang="ja-JP" altLang="en-US" dirty="0">
                    <a:latin typeface="游ゴシック" panose="020B0400000000000000" pitchFamily="50" charset="-128"/>
                    <a:ea typeface="游ゴシック" panose="020B0400000000000000" pitchFamily="50" charset="-128"/>
                  </a:rPr>
                  <a:t>お店</a:t>
                </a:r>
                <a:endParaRPr lang="en-US" altLang="ja-JP" dirty="0">
                  <a:latin typeface="游ゴシック" panose="020B0400000000000000" pitchFamily="50" charset="-128"/>
                  <a:ea typeface="游ゴシック" panose="020B0400000000000000" pitchFamily="50" charset="-128"/>
                </a:endParaRPr>
              </a:p>
            </p:txBody>
          </p:sp>
          <p:sp>
            <p:nvSpPr>
              <p:cNvPr id="14" name="テキスト ボックス 13">
                <a:extLst>
                  <a:ext uri="{FF2B5EF4-FFF2-40B4-BE49-F238E27FC236}">
                    <a16:creationId xmlns:a16="http://schemas.microsoft.com/office/drawing/2014/main" id="{1777DE59-8A2A-4552-A50E-EB64B867DDEB}"/>
                  </a:ext>
                </a:extLst>
              </p:cNvPr>
              <p:cNvSpPr txBox="1"/>
              <p:nvPr/>
            </p:nvSpPr>
            <p:spPr>
              <a:xfrm>
                <a:off x="6786497" y="6139055"/>
                <a:ext cx="900000" cy="540000"/>
              </a:xfrm>
              <a:prstGeom prst="rect">
                <a:avLst/>
              </a:prstGeom>
              <a:solidFill>
                <a:schemeClr val="accent1">
                  <a:lumMod val="40000"/>
                  <a:lumOff val="60000"/>
                </a:schemeClr>
              </a:solidFill>
              <a:ln w="3175">
                <a:noFill/>
              </a:ln>
            </p:spPr>
            <p:txBody>
              <a:bodyPr wrap="square" lIns="0" tIns="36000" rIns="0" bIns="0" rtlCol="0" anchor="ctr">
                <a:spAutoFit/>
              </a:bodyPr>
              <a:lstStyle/>
              <a:p>
                <a:pPr lvl="0" algn="ctr" defTabSz="457200" eaLnBrk="1" fontAlgn="ctr" hangingPunct="1">
                  <a:spcBef>
                    <a:spcPts val="0"/>
                  </a:spcBef>
                  <a:spcAft>
                    <a:spcPts val="0"/>
                  </a:spcAft>
                </a:pPr>
                <a:r>
                  <a:rPr lang="ja-JP" altLang="en-US" dirty="0">
                    <a:latin typeface="游ゴシック" panose="020B0400000000000000" pitchFamily="50" charset="-128"/>
                    <a:ea typeface="游ゴシック" panose="020B0400000000000000" pitchFamily="50" charset="-128"/>
                  </a:rPr>
                  <a:t>個人</a:t>
                </a:r>
                <a:endParaRPr lang="en-US" altLang="ja-JP" dirty="0">
                  <a:latin typeface="游ゴシック" panose="020B0400000000000000" pitchFamily="50" charset="-128"/>
                  <a:ea typeface="游ゴシック" panose="020B0400000000000000" pitchFamily="50" charset="-128"/>
                </a:endParaRPr>
              </a:p>
            </p:txBody>
          </p:sp>
        </p:grpSp>
      </p:grpSp>
      <p:sp>
        <p:nvSpPr>
          <p:cNvPr id="15" name="テキスト ボックス 14">
            <a:extLst>
              <a:ext uri="{FF2B5EF4-FFF2-40B4-BE49-F238E27FC236}">
                <a16:creationId xmlns:a16="http://schemas.microsoft.com/office/drawing/2014/main" id="{3AD00FAC-5994-4818-BC5B-CF4D2D02FEE7}"/>
              </a:ext>
            </a:extLst>
          </p:cNvPr>
          <p:cNvSpPr txBox="1"/>
          <p:nvPr/>
        </p:nvSpPr>
        <p:spPr>
          <a:xfrm>
            <a:off x="6372000" y="3082805"/>
            <a:ext cx="2547100" cy="991991"/>
          </a:xfrm>
          <a:prstGeom prst="ellipse">
            <a:avLst/>
          </a:prstGeom>
          <a:solidFill>
            <a:schemeClr val="bg1"/>
          </a:solidFill>
          <a:ln w="25400">
            <a:solidFill>
              <a:schemeClr val="accent1">
                <a:lumMod val="40000"/>
                <a:lumOff val="60000"/>
              </a:schemeClr>
            </a:solidFill>
          </a:ln>
        </p:spPr>
        <p:txBody>
          <a:bodyPr wrap="none" lIns="0" tIns="0" rIns="0" bIns="0" rtlCol="0" anchor="ctr">
            <a:noAutofit/>
          </a:bodyPr>
          <a:lstStyle/>
          <a:p>
            <a:pPr lvl="0" algn="ctr" defTabSz="457200" eaLnBrk="1" fontAlgn="ctr" hangingPunct="1">
              <a:spcBef>
                <a:spcPts val="0"/>
              </a:spcBef>
              <a:spcAft>
                <a:spcPts val="0"/>
              </a:spcAft>
            </a:pPr>
            <a:r>
              <a:rPr lang="ja-JP" altLang="en-US" sz="1800" dirty="0">
                <a:latin typeface="游ゴシック" panose="020B0400000000000000" pitchFamily="50" charset="-128"/>
                <a:ea typeface="游ゴシック" panose="020B0400000000000000" pitchFamily="50" charset="-128"/>
              </a:rPr>
              <a:t>　計算がむずかしいな。</a:t>
            </a:r>
            <a:endParaRPr lang="en-US" altLang="ja-JP" sz="1800" dirty="0">
              <a:latin typeface="游ゴシック" panose="020B0400000000000000" pitchFamily="50" charset="-128"/>
              <a:ea typeface="游ゴシック" panose="020B0400000000000000" pitchFamily="50" charset="-128"/>
            </a:endParaRPr>
          </a:p>
          <a:p>
            <a:pPr lvl="0" algn="ctr" defTabSz="457200" eaLnBrk="1" fontAlgn="ctr" hangingPunct="1">
              <a:spcBef>
                <a:spcPts val="0"/>
              </a:spcBef>
              <a:spcAft>
                <a:spcPts val="0"/>
              </a:spcAft>
            </a:pPr>
            <a:r>
              <a:rPr lang="ja-JP" altLang="en-US" sz="1800" dirty="0">
                <a:latin typeface="游ゴシック" panose="020B0400000000000000" pitchFamily="50" charset="-128"/>
                <a:ea typeface="游ゴシック" panose="020B0400000000000000" pitchFamily="50" charset="-128"/>
              </a:rPr>
              <a:t>　方法が分からないな。</a:t>
            </a:r>
          </a:p>
        </p:txBody>
      </p:sp>
      <p:grpSp>
        <p:nvGrpSpPr>
          <p:cNvPr id="27" name="グループ化 26">
            <a:extLst>
              <a:ext uri="{FF2B5EF4-FFF2-40B4-BE49-F238E27FC236}">
                <a16:creationId xmlns:a16="http://schemas.microsoft.com/office/drawing/2014/main" id="{D0370431-51AE-4F7A-A0C4-C606B3BB9184}"/>
              </a:ext>
            </a:extLst>
          </p:cNvPr>
          <p:cNvGrpSpPr/>
          <p:nvPr/>
        </p:nvGrpSpPr>
        <p:grpSpPr>
          <a:xfrm>
            <a:off x="413010" y="4074796"/>
            <a:ext cx="2988990" cy="2572244"/>
            <a:chOff x="413010" y="4074796"/>
            <a:chExt cx="2988990" cy="2572244"/>
          </a:xfrm>
        </p:grpSpPr>
        <p:sp>
          <p:nvSpPr>
            <p:cNvPr id="16" name="楕円 15">
              <a:extLst>
                <a:ext uri="{FF2B5EF4-FFF2-40B4-BE49-F238E27FC236}">
                  <a16:creationId xmlns:a16="http://schemas.microsoft.com/office/drawing/2014/main" id="{C459F690-905C-42F8-9F97-C67CC5F6493C}"/>
                </a:ext>
              </a:extLst>
            </p:cNvPr>
            <p:cNvSpPr/>
            <p:nvPr/>
          </p:nvSpPr>
          <p:spPr>
            <a:xfrm>
              <a:off x="413010" y="4074796"/>
              <a:ext cx="2988990" cy="2407500"/>
            </a:xfrm>
            <a:prstGeom prst="ellipse">
              <a:avLst/>
            </a:prstGeom>
            <a:solidFill>
              <a:srgbClr val="ECF1F9"/>
            </a:solidFill>
            <a:ln w="63500">
              <a:solidFill>
                <a:schemeClr val="accent1">
                  <a:lumMod val="40000"/>
                  <a:lumOff val="6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 name="図 21">
              <a:extLst>
                <a:ext uri="{FF2B5EF4-FFF2-40B4-BE49-F238E27FC236}">
                  <a16:creationId xmlns:a16="http://schemas.microsoft.com/office/drawing/2014/main" id="{97B7B6B6-2D4C-4FDE-8233-8A09CE839B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1662" y="4162634"/>
              <a:ext cx="1981457" cy="2290702"/>
            </a:xfrm>
            <a:prstGeom prst="rect">
              <a:avLst/>
            </a:prstGeom>
          </p:spPr>
        </p:pic>
        <p:sp>
          <p:nvSpPr>
            <p:cNvPr id="10" name="テキスト ボックス 9">
              <a:extLst>
                <a:ext uri="{FF2B5EF4-FFF2-40B4-BE49-F238E27FC236}">
                  <a16:creationId xmlns:a16="http://schemas.microsoft.com/office/drawing/2014/main" id="{B5BBB177-A7CC-4B2C-945C-538EE839D445}"/>
                </a:ext>
              </a:extLst>
            </p:cNvPr>
            <p:cNvSpPr txBox="1"/>
            <p:nvPr/>
          </p:nvSpPr>
          <p:spPr>
            <a:xfrm>
              <a:off x="1272391" y="6107040"/>
              <a:ext cx="1260000" cy="540000"/>
            </a:xfrm>
            <a:prstGeom prst="rect">
              <a:avLst/>
            </a:prstGeom>
            <a:solidFill>
              <a:schemeClr val="accent1">
                <a:lumMod val="40000"/>
                <a:lumOff val="60000"/>
              </a:schemeClr>
            </a:solidFill>
            <a:ln w="3175">
              <a:noFill/>
            </a:ln>
          </p:spPr>
          <p:txBody>
            <a:bodyPr wrap="square" lIns="0" tIns="36000" rIns="0" bIns="0" rtlCol="0" anchor="ctr">
              <a:noAutofit/>
            </a:bodyPr>
            <a:lstStyle/>
            <a:p>
              <a:pPr lvl="0" algn="ctr" defTabSz="457200" eaLnBrk="1" fontAlgn="ctr" hangingPunct="1">
                <a:spcBef>
                  <a:spcPts val="0"/>
                </a:spcBef>
                <a:spcAft>
                  <a:spcPts val="0"/>
                </a:spcAft>
              </a:pPr>
              <a:r>
                <a:rPr lang="ja-JP" altLang="en-US" dirty="0">
                  <a:latin typeface="游ゴシック" panose="020B0400000000000000" pitchFamily="50" charset="-128"/>
                  <a:ea typeface="游ゴシック" panose="020B0400000000000000" pitchFamily="50" charset="-128"/>
                </a:rPr>
                <a:t>税務署</a:t>
              </a:r>
            </a:p>
          </p:txBody>
        </p:sp>
      </p:grpSp>
      <p:grpSp>
        <p:nvGrpSpPr>
          <p:cNvPr id="17" name="グループ化 16">
            <a:extLst>
              <a:ext uri="{FF2B5EF4-FFF2-40B4-BE49-F238E27FC236}">
                <a16:creationId xmlns:a16="http://schemas.microsoft.com/office/drawing/2014/main" id="{D87FA59A-CCDE-4485-A9C1-287ACC788B26}"/>
              </a:ext>
            </a:extLst>
          </p:cNvPr>
          <p:cNvGrpSpPr/>
          <p:nvPr/>
        </p:nvGrpSpPr>
        <p:grpSpPr>
          <a:xfrm>
            <a:off x="2772000" y="1402488"/>
            <a:ext cx="3600000" cy="2818600"/>
            <a:chOff x="2772000" y="1402488"/>
            <a:chExt cx="3600000" cy="2818600"/>
          </a:xfrm>
        </p:grpSpPr>
        <p:sp>
          <p:nvSpPr>
            <p:cNvPr id="2" name="楕円 1">
              <a:extLst>
                <a:ext uri="{FF2B5EF4-FFF2-40B4-BE49-F238E27FC236}">
                  <a16:creationId xmlns:a16="http://schemas.microsoft.com/office/drawing/2014/main" id="{DFF5A178-250D-4C2D-8B7D-0F093C839365}"/>
                </a:ext>
              </a:extLst>
            </p:cNvPr>
            <p:cNvSpPr/>
            <p:nvPr/>
          </p:nvSpPr>
          <p:spPr>
            <a:xfrm>
              <a:off x="2772000" y="1402488"/>
              <a:ext cx="3600000" cy="2700000"/>
            </a:xfrm>
            <a:prstGeom prst="ellipse">
              <a:avLst/>
            </a:prstGeom>
            <a:solidFill>
              <a:srgbClr val="ECF1F9"/>
            </a:solidFill>
            <a:ln w="127000">
              <a:solidFill>
                <a:schemeClr val="accent1">
                  <a:lumMod val="20000"/>
                  <a:lumOff val="8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 name="グループ化 6">
              <a:extLst>
                <a:ext uri="{FF2B5EF4-FFF2-40B4-BE49-F238E27FC236}">
                  <a16:creationId xmlns:a16="http://schemas.microsoft.com/office/drawing/2014/main" id="{1B84FA10-199B-4CF5-B503-45417D68A60C}"/>
                </a:ext>
              </a:extLst>
            </p:cNvPr>
            <p:cNvGrpSpPr/>
            <p:nvPr/>
          </p:nvGrpSpPr>
          <p:grpSpPr>
            <a:xfrm>
              <a:off x="3071911" y="1611440"/>
              <a:ext cx="2994585" cy="2247704"/>
              <a:chOff x="3071911" y="1611440"/>
              <a:chExt cx="2994585" cy="2247704"/>
            </a:xfrm>
          </p:grpSpPr>
          <p:pic>
            <p:nvPicPr>
              <p:cNvPr id="21" name="図 20">
                <a:extLst>
                  <a:ext uri="{FF2B5EF4-FFF2-40B4-BE49-F238E27FC236}">
                    <a16:creationId xmlns:a16="http://schemas.microsoft.com/office/drawing/2014/main" id="{1C54CE6D-A154-404C-A915-265420B369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1911" y="1611440"/>
                <a:ext cx="1918977" cy="2247704"/>
              </a:xfrm>
              <a:prstGeom prst="rect">
                <a:avLst/>
              </a:prstGeom>
            </p:spPr>
          </p:pic>
          <p:pic>
            <p:nvPicPr>
              <p:cNvPr id="23" name="図 22">
                <a:extLst>
                  <a:ext uri="{FF2B5EF4-FFF2-40B4-BE49-F238E27FC236}">
                    <a16:creationId xmlns:a16="http://schemas.microsoft.com/office/drawing/2014/main" id="{F546E5D0-A28D-4411-BF4D-85BF7EE1A6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90581" y="1615124"/>
                <a:ext cx="1675915" cy="2180051"/>
              </a:xfrm>
              <a:prstGeom prst="rect">
                <a:avLst/>
              </a:prstGeom>
            </p:spPr>
          </p:pic>
          <p:pic>
            <p:nvPicPr>
              <p:cNvPr id="20" name="Picture 10" descr="トリミング２">
                <a:extLst>
                  <a:ext uri="{FF2B5EF4-FFF2-40B4-BE49-F238E27FC236}">
                    <a16:creationId xmlns:a16="http://schemas.microsoft.com/office/drawing/2014/main" id="{89ECC44C-B1BB-4059-A343-21BD0AA1A11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89815" y="2734200"/>
                <a:ext cx="108000" cy="111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テキスト ボックス 8">
              <a:extLst>
                <a:ext uri="{FF2B5EF4-FFF2-40B4-BE49-F238E27FC236}">
                  <a16:creationId xmlns:a16="http://schemas.microsoft.com/office/drawing/2014/main" id="{76B252D9-D296-4EF1-A618-0B59300DFCBC}"/>
                </a:ext>
              </a:extLst>
            </p:cNvPr>
            <p:cNvSpPr txBox="1"/>
            <p:nvPr/>
          </p:nvSpPr>
          <p:spPr>
            <a:xfrm>
              <a:off x="3762000" y="3609088"/>
              <a:ext cx="1620000" cy="612000"/>
            </a:xfrm>
            <a:prstGeom prst="rect">
              <a:avLst/>
            </a:prstGeom>
            <a:solidFill>
              <a:schemeClr val="accent1">
                <a:lumMod val="20000"/>
                <a:lumOff val="80000"/>
              </a:schemeClr>
            </a:solidFill>
            <a:ln w="3175">
              <a:noFill/>
            </a:ln>
          </p:spPr>
          <p:txBody>
            <a:bodyPr wrap="square" lIns="0" tIns="36000" rIns="0" bIns="0" rtlCol="0" anchor="ctr">
              <a:noAutofit/>
            </a:bodyPr>
            <a:lstStyle/>
            <a:p>
              <a:pPr lvl="0" algn="ctr" defTabSz="457200" eaLnBrk="1" fontAlgn="ctr" hangingPunct="1">
                <a:spcBef>
                  <a:spcPts val="0"/>
                </a:spcBef>
                <a:spcAft>
                  <a:spcPts val="0"/>
                </a:spcAft>
              </a:pPr>
              <a:r>
                <a:rPr lang="ja-JP" altLang="en-US" sz="3600" dirty="0">
                  <a:latin typeface="游ゴシック" panose="020B0400000000000000" pitchFamily="50" charset="-128"/>
                  <a:ea typeface="游ゴシック" panose="020B0400000000000000" pitchFamily="50" charset="-128"/>
                </a:rPr>
                <a:t>税理士</a:t>
              </a:r>
            </a:p>
          </p:txBody>
        </p:sp>
      </p:grpSp>
      <p:sp>
        <p:nvSpPr>
          <p:cNvPr id="5" name="テキスト ボックス 4">
            <a:extLst>
              <a:ext uri="{FF2B5EF4-FFF2-40B4-BE49-F238E27FC236}">
                <a16:creationId xmlns:a16="http://schemas.microsoft.com/office/drawing/2014/main" id="{62A38669-A761-4BFA-8573-472C4AA50E20}"/>
              </a:ext>
            </a:extLst>
          </p:cNvPr>
          <p:cNvSpPr txBox="1"/>
          <p:nvPr/>
        </p:nvSpPr>
        <p:spPr>
          <a:xfrm>
            <a:off x="834384" y="2195292"/>
            <a:ext cx="2457293" cy="1080000"/>
          </a:xfrm>
          <a:prstGeom prst="ellipse">
            <a:avLst/>
          </a:prstGeom>
          <a:solidFill>
            <a:schemeClr val="bg1"/>
          </a:solidFill>
          <a:ln w="25400">
            <a:solidFill>
              <a:schemeClr val="accent1">
                <a:lumMod val="20000"/>
                <a:lumOff val="80000"/>
              </a:schemeClr>
            </a:solidFill>
          </a:ln>
        </p:spPr>
        <p:txBody>
          <a:bodyPr wrap="none" lIns="0" tIns="0" rIns="0" bIns="36000" rtlCol="0" anchor="ctr">
            <a:noAutofit/>
          </a:bodyPr>
          <a:lstStyle/>
          <a:p>
            <a:pPr lvl="0" algn="ctr" defTabSz="457200" eaLnBrk="1" fontAlgn="ctr" hangingPunct="1">
              <a:spcBef>
                <a:spcPts val="0"/>
              </a:spcBef>
              <a:spcAft>
                <a:spcPts val="0"/>
              </a:spcAft>
            </a:pPr>
            <a:r>
              <a:rPr lang="ja-JP" altLang="en-US" sz="2000" spc="-100" dirty="0">
                <a:latin typeface="游ゴシック" panose="020B0400000000000000" pitchFamily="50" charset="-128"/>
                <a:ea typeface="游ゴシック" panose="020B0400000000000000" pitchFamily="50" charset="-128"/>
              </a:rPr>
              <a:t>私たちが</a:t>
            </a:r>
            <a:r>
              <a:rPr lang="en-US" altLang="ja-JP" sz="2000" spc="-100" dirty="0">
                <a:latin typeface="游ゴシック" panose="020B0400000000000000" pitchFamily="50" charset="-128"/>
                <a:ea typeface="游ゴシック" panose="020B0400000000000000" pitchFamily="50" charset="-128"/>
              </a:rPr>
              <a:t/>
            </a:r>
            <a:br>
              <a:rPr lang="en-US" altLang="ja-JP" sz="2000" spc="-100" dirty="0">
                <a:latin typeface="游ゴシック" panose="020B0400000000000000" pitchFamily="50" charset="-128"/>
                <a:ea typeface="游ゴシック" panose="020B0400000000000000" pitchFamily="50" charset="-128"/>
              </a:rPr>
            </a:br>
            <a:r>
              <a:rPr lang="ja-JP" altLang="en-US" sz="2000" spc="-100" dirty="0">
                <a:latin typeface="游ゴシック" panose="020B0400000000000000" pitchFamily="50" charset="-128"/>
                <a:ea typeface="游ゴシック" panose="020B0400000000000000" pitchFamily="50" charset="-128"/>
              </a:rPr>
              <a:t>お手伝いします！</a:t>
            </a:r>
          </a:p>
        </p:txBody>
      </p:sp>
    </p:spTree>
    <p:extLst>
      <p:ext uri="{BB962C8B-B14F-4D97-AF65-F5344CB8AC3E}">
        <p14:creationId xmlns:p14="http://schemas.microsoft.com/office/powerpoint/2010/main" val="10470904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out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outVertic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37"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arn(outVertical)">
                                      <p:cBhvr>
                                        <p:cTn id="34" dur="500"/>
                                        <p:tgtEl>
                                          <p:spTgt spid="27"/>
                                        </p:tgtEl>
                                      </p:cBhvr>
                                    </p:animEffect>
                                  </p:childTnLst>
                                </p:cTn>
                              </p:par>
                            </p:childTnLst>
                          </p:cTn>
                        </p:par>
                        <p:par>
                          <p:cTn id="35" fill="hold">
                            <p:stCondLst>
                              <p:cond delay="500"/>
                            </p:stCondLst>
                            <p:childTnLst>
                              <p:par>
                                <p:cTn id="36" presetID="22" presetClass="entr" presetSubtype="1"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up)">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15"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id="{787ACDFD-4067-433D-BF11-67ADE515A486}"/>
              </a:ext>
            </a:extLst>
          </p:cNvPr>
          <p:cNvGrpSpPr/>
          <p:nvPr/>
        </p:nvGrpSpPr>
        <p:grpSpPr>
          <a:xfrm>
            <a:off x="4759212" y="2474956"/>
            <a:ext cx="4390556" cy="4406460"/>
            <a:chOff x="4759212" y="2474956"/>
            <a:chExt cx="4390556" cy="4406460"/>
          </a:xfrm>
        </p:grpSpPr>
        <p:graphicFrame>
          <p:nvGraphicFramePr>
            <p:cNvPr id="29" name="グラフ 28">
              <a:extLst>
                <a:ext uri="{FF2B5EF4-FFF2-40B4-BE49-F238E27FC236}">
                  <a16:creationId xmlns:a16="http://schemas.microsoft.com/office/drawing/2014/main" id="{B6B23177-ED8D-4133-9EEF-1AF695D2FEAA}"/>
                </a:ext>
              </a:extLst>
            </p:cNvPr>
            <p:cNvGraphicFramePr>
              <a:graphicFrameLocks noChangeAspect="1"/>
            </p:cNvGraphicFramePr>
            <p:nvPr>
              <p:extLst>
                <p:ext uri="{D42A27DB-BD31-4B8C-83A1-F6EECF244321}">
                  <p14:modId xmlns:p14="http://schemas.microsoft.com/office/powerpoint/2010/main" val="1108525740"/>
                </p:ext>
              </p:extLst>
            </p:nvPr>
          </p:nvGraphicFramePr>
          <p:xfrm>
            <a:off x="4759212" y="2474956"/>
            <a:ext cx="4390556" cy="4406460"/>
          </p:xfrm>
          <a:graphic>
            <a:graphicData uri="http://schemas.openxmlformats.org/drawingml/2006/chart">
              <c:chart xmlns:c="http://schemas.openxmlformats.org/drawingml/2006/chart" xmlns:r="http://schemas.openxmlformats.org/officeDocument/2006/relationships" r:id="rId3"/>
            </a:graphicData>
          </a:graphic>
        </p:graphicFrame>
        <p:grpSp>
          <p:nvGrpSpPr>
            <p:cNvPr id="11" name="グループ化 10">
              <a:extLst>
                <a:ext uri="{FF2B5EF4-FFF2-40B4-BE49-F238E27FC236}">
                  <a16:creationId xmlns:a16="http://schemas.microsoft.com/office/drawing/2014/main" id="{B30E5FC3-E42E-452E-A40A-B6DB5C612E62}"/>
                </a:ext>
              </a:extLst>
            </p:cNvPr>
            <p:cNvGrpSpPr/>
            <p:nvPr/>
          </p:nvGrpSpPr>
          <p:grpSpPr>
            <a:xfrm>
              <a:off x="4937485" y="3117800"/>
              <a:ext cx="3605956" cy="3271451"/>
              <a:chOff x="4937485" y="3117800"/>
              <a:chExt cx="3605956" cy="3271451"/>
            </a:xfrm>
          </p:grpSpPr>
          <p:sp>
            <p:nvSpPr>
              <p:cNvPr id="18" name="Text Box 30">
                <a:extLst>
                  <a:ext uri="{FF2B5EF4-FFF2-40B4-BE49-F238E27FC236}">
                    <a16:creationId xmlns:a16="http://schemas.microsoft.com/office/drawing/2014/main" id="{44FC34FF-F55F-49B8-B457-AED2397D1D60}"/>
                  </a:ext>
                </a:extLst>
              </p:cNvPr>
              <p:cNvSpPr txBox="1">
                <a:spLocks noChangeArrowheads="1"/>
              </p:cNvSpPr>
              <p:nvPr/>
            </p:nvSpPr>
            <p:spPr bwMode="auto">
              <a:xfrm>
                <a:off x="7089291" y="4150486"/>
                <a:ext cx="1454150" cy="396875"/>
              </a:xfrm>
              <a:prstGeom prst="rect">
                <a:avLst/>
              </a:prstGeom>
              <a:solidFill>
                <a:schemeClr val="bg1">
                  <a:alpha val="50000"/>
                </a:schemeClr>
              </a:solidFill>
              <a:ln>
                <a:noFill/>
              </a:ln>
            </p:spPr>
            <p:txBody>
              <a:bodyPr wrap="none" tIns="72000" anchor="ctr">
                <a:no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ja-JP" altLang="en-US" sz="2000" dirty="0">
                    <a:solidFill>
                      <a:srgbClr val="C00000"/>
                    </a:solidFill>
                    <a:latin typeface="游ゴシック" panose="020B0400000000000000" pitchFamily="50" charset="-128"/>
                    <a:ea typeface="游ゴシック" panose="020B0400000000000000" pitchFamily="50" charset="-128"/>
                  </a:rPr>
                  <a:t>健康・生活</a:t>
                </a:r>
              </a:p>
            </p:txBody>
          </p:sp>
          <p:sp>
            <p:nvSpPr>
              <p:cNvPr id="19" name="Text Box 31">
                <a:extLst>
                  <a:ext uri="{FF2B5EF4-FFF2-40B4-BE49-F238E27FC236}">
                    <a16:creationId xmlns:a16="http://schemas.microsoft.com/office/drawing/2014/main" id="{CE606841-8B1E-43BE-8B16-3ED9175F4C71}"/>
                  </a:ext>
                </a:extLst>
              </p:cNvPr>
              <p:cNvSpPr txBox="1">
                <a:spLocks noChangeArrowheads="1"/>
              </p:cNvSpPr>
              <p:nvPr/>
            </p:nvSpPr>
            <p:spPr bwMode="auto">
              <a:xfrm>
                <a:off x="5270389" y="3117800"/>
                <a:ext cx="1454150" cy="360000"/>
              </a:xfrm>
              <a:prstGeom prst="rect">
                <a:avLst/>
              </a:prstGeom>
              <a:solidFill>
                <a:schemeClr val="bg1">
                  <a:alpha val="50000"/>
                </a:schemeClr>
              </a:solidFill>
              <a:ln>
                <a:noFill/>
              </a:ln>
            </p:spPr>
            <p:txBody>
              <a:bodyPr wrap="none" tIns="72000" anchor="ctr">
                <a:no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ja-JP" altLang="en-US" sz="2000" dirty="0">
                    <a:solidFill>
                      <a:srgbClr val="C00000"/>
                    </a:solidFill>
                    <a:latin typeface="游ゴシック" panose="020B0400000000000000" pitchFamily="50" charset="-128"/>
                    <a:ea typeface="游ゴシック" panose="020B0400000000000000" pitchFamily="50" charset="-128"/>
                  </a:rPr>
                  <a:t>借金の返済</a:t>
                </a:r>
              </a:p>
            </p:txBody>
          </p:sp>
          <p:sp>
            <p:nvSpPr>
              <p:cNvPr id="20" name="Text Box 34">
                <a:extLst>
                  <a:ext uri="{FF2B5EF4-FFF2-40B4-BE49-F238E27FC236}">
                    <a16:creationId xmlns:a16="http://schemas.microsoft.com/office/drawing/2014/main" id="{A89A37DF-083B-4558-B691-8E519891EAE1}"/>
                  </a:ext>
                </a:extLst>
              </p:cNvPr>
              <p:cNvSpPr txBox="1">
                <a:spLocks noChangeArrowheads="1"/>
              </p:cNvSpPr>
              <p:nvPr/>
            </p:nvSpPr>
            <p:spPr bwMode="auto">
              <a:xfrm>
                <a:off x="7261881" y="5856455"/>
                <a:ext cx="468000" cy="360000"/>
              </a:xfrm>
              <a:prstGeom prst="rect">
                <a:avLst/>
              </a:prstGeom>
              <a:solidFill>
                <a:schemeClr val="bg1">
                  <a:alpha val="50000"/>
                </a:schemeClr>
              </a:solidFill>
              <a:ln>
                <a:noFill/>
              </a:ln>
            </p:spPr>
            <p:txBody>
              <a:bodyPr lIns="0" tIns="72000" rIns="0" anchor="ctr">
                <a:no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ja-JP" altLang="en-US" sz="1600" dirty="0">
                    <a:solidFill>
                      <a:srgbClr val="C00000"/>
                    </a:solidFill>
                    <a:latin typeface="游ゴシック" panose="020B0400000000000000" pitchFamily="50" charset="-128"/>
                    <a:ea typeface="游ゴシック" panose="020B0400000000000000" pitchFamily="50" charset="-128"/>
                  </a:rPr>
                  <a:t>教育</a:t>
                </a:r>
              </a:p>
            </p:txBody>
          </p:sp>
          <p:sp>
            <p:nvSpPr>
              <p:cNvPr id="21" name="Text Box 36">
                <a:extLst>
                  <a:ext uri="{FF2B5EF4-FFF2-40B4-BE49-F238E27FC236}">
                    <a16:creationId xmlns:a16="http://schemas.microsoft.com/office/drawing/2014/main" id="{B07ACBAA-5480-4B36-82B8-F3276C8AFD8A}"/>
                  </a:ext>
                </a:extLst>
              </p:cNvPr>
              <p:cNvSpPr txBox="1">
                <a:spLocks noChangeArrowheads="1"/>
              </p:cNvSpPr>
              <p:nvPr/>
            </p:nvSpPr>
            <p:spPr bwMode="auto">
              <a:xfrm>
                <a:off x="5873485" y="5884649"/>
                <a:ext cx="648000" cy="360000"/>
              </a:xfrm>
              <a:prstGeom prst="rect">
                <a:avLst/>
              </a:prstGeom>
              <a:solidFill>
                <a:schemeClr val="bg1">
                  <a:alpha val="50000"/>
                </a:schemeClr>
              </a:solidFill>
              <a:ln>
                <a:noFill/>
              </a:ln>
            </p:spPr>
            <p:txBody>
              <a:bodyPr lIns="0" tIns="72000" rIns="0" anchor="ctr">
                <a:no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ja-JP" altLang="en-US" sz="1600" dirty="0">
                    <a:solidFill>
                      <a:srgbClr val="C00000"/>
                    </a:solidFill>
                    <a:latin typeface="游ゴシック" panose="020B0400000000000000" pitchFamily="50" charset="-128"/>
                    <a:ea typeface="游ゴシック" panose="020B0400000000000000" pitchFamily="50" charset="-128"/>
                  </a:rPr>
                  <a:t>その他</a:t>
                </a:r>
              </a:p>
            </p:txBody>
          </p:sp>
          <p:sp>
            <p:nvSpPr>
              <p:cNvPr id="22" name="Text Box 44">
                <a:extLst>
                  <a:ext uri="{FF2B5EF4-FFF2-40B4-BE49-F238E27FC236}">
                    <a16:creationId xmlns:a16="http://schemas.microsoft.com/office/drawing/2014/main" id="{D4674B9E-06AD-4A92-80D7-B42E9E2418E5}"/>
                  </a:ext>
                </a:extLst>
              </p:cNvPr>
              <p:cNvSpPr txBox="1">
                <a:spLocks noChangeArrowheads="1"/>
              </p:cNvSpPr>
              <p:nvPr/>
            </p:nvSpPr>
            <p:spPr bwMode="auto">
              <a:xfrm>
                <a:off x="4937485" y="4523275"/>
                <a:ext cx="1260000" cy="360000"/>
              </a:xfrm>
              <a:prstGeom prst="rect">
                <a:avLst/>
              </a:prstGeom>
              <a:solidFill>
                <a:schemeClr val="bg1">
                  <a:alpha val="50000"/>
                </a:schemeClr>
              </a:solidFill>
              <a:ln>
                <a:noFill/>
              </a:ln>
            </p:spPr>
            <p:txBody>
              <a:bodyPr wrap="none" tIns="72000" anchor="ctr">
                <a:no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ja-JP" altLang="en-US" sz="1600" dirty="0">
                    <a:solidFill>
                      <a:srgbClr val="C00000"/>
                    </a:solidFill>
                    <a:latin typeface="游ゴシック" panose="020B0400000000000000" pitchFamily="50" charset="-128"/>
                    <a:ea typeface="游ゴシック" panose="020B0400000000000000" pitchFamily="50" charset="-128"/>
                  </a:rPr>
                  <a:t>県、市町村</a:t>
                </a:r>
              </a:p>
            </p:txBody>
          </p:sp>
          <p:sp>
            <p:nvSpPr>
              <p:cNvPr id="23" name="Text Box 45">
                <a:extLst>
                  <a:ext uri="{FF2B5EF4-FFF2-40B4-BE49-F238E27FC236}">
                    <a16:creationId xmlns:a16="http://schemas.microsoft.com/office/drawing/2014/main" id="{42A45DC9-45FD-43C3-A458-60B6E102C63C}"/>
                  </a:ext>
                </a:extLst>
              </p:cNvPr>
              <p:cNvSpPr txBox="1">
                <a:spLocks noChangeArrowheads="1"/>
              </p:cNvSpPr>
              <p:nvPr/>
            </p:nvSpPr>
            <p:spPr bwMode="auto">
              <a:xfrm>
                <a:off x="7743789" y="5491949"/>
                <a:ext cx="468000" cy="360000"/>
              </a:xfrm>
              <a:prstGeom prst="rect">
                <a:avLst/>
              </a:prstGeom>
              <a:solidFill>
                <a:schemeClr val="bg1">
                  <a:alpha val="50000"/>
                </a:schemeClr>
              </a:solidFill>
              <a:ln>
                <a:noFill/>
              </a:ln>
            </p:spPr>
            <p:txBody>
              <a:bodyPr wrap="none" lIns="0" tIns="72000" rIns="0" anchor="ctr">
                <a:no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ja-JP" altLang="en-US" sz="1600" dirty="0">
                    <a:solidFill>
                      <a:srgbClr val="C00000"/>
                    </a:solidFill>
                    <a:latin typeface="游ゴシック" panose="020B0400000000000000" pitchFamily="50" charset="-128"/>
                    <a:ea typeface="游ゴシック" panose="020B0400000000000000" pitchFamily="50" charset="-128"/>
                  </a:rPr>
                  <a:t>道路</a:t>
                </a:r>
              </a:p>
            </p:txBody>
          </p:sp>
          <p:sp>
            <p:nvSpPr>
              <p:cNvPr id="24" name="Text Box 36">
                <a:extLst>
                  <a:ext uri="{FF2B5EF4-FFF2-40B4-BE49-F238E27FC236}">
                    <a16:creationId xmlns:a16="http://schemas.microsoft.com/office/drawing/2014/main" id="{7DFB7028-E456-40F6-9325-0CF1CF405376}"/>
                  </a:ext>
                </a:extLst>
              </p:cNvPr>
              <p:cNvSpPr txBox="1">
                <a:spLocks noChangeArrowheads="1"/>
              </p:cNvSpPr>
              <p:nvPr/>
            </p:nvSpPr>
            <p:spPr bwMode="auto">
              <a:xfrm>
                <a:off x="6719694" y="6029251"/>
                <a:ext cx="468000" cy="360000"/>
              </a:xfrm>
              <a:prstGeom prst="rect">
                <a:avLst/>
              </a:prstGeom>
              <a:solidFill>
                <a:schemeClr val="bg1">
                  <a:alpha val="50000"/>
                </a:schemeClr>
              </a:solidFill>
              <a:ln>
                <a:noFill/>
              </a:ln>
            </p:spPr>
            <p:txBody>
              <a:bodyPr wrap="square" lIns="0" tIns="72000" rIns="0" anchor="ctr">
                <a:no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ja-JP" altLang="en-US" sz="1600" dirty="0">
                    <a:solidFill>
                      <a:srgbClr val="C00000"/>
                    </a:solidFill>
                    <a:latin typeface="游ゴシック" panose="020B0400000000000000" pitchFamily="50" charset="-128"/>
                    <a:ea typeface="游ゴシック" panose="020B0400000000000000" pitchFamily="50" charset="-128"/>
                  </a:rPr>
                  <a:t>防衛</a:t>
                </a:r>
              </a:p>
            </p:txBody>
          </p:sp>
        </p:grpSp>
      </p:grpSp>
      <p:grpSp>
        <p:nvGrpSpPr>
          <p:cNvPr id="7" name="グループ化 6">
            <a:extLst>
              <a:ext uri="{FF2B5EF4-FFF2-40B4-BE49-F238E27FC236}">
                <a16:creationId xmlns:a16="http://schemas.microsoft.com/office/drawing/2014/main" id="{82E9EA37-A1F3-454E-B9A4-326F9869057D}"/>
              </a:ext>
            </a:extLst>
          </p:cNvPr>
          <p:cNvGrpSpPr/>
          <p:nvPr/>
        </p:nvGrpSpPr>
        <p:grpSpPr>
          <a:xfrm>
            <a:off x="-17304" y="2442375"/>
            <a:ext cx="4405983" cy="4415625"/>
            <a:chOff x="-17304" y="2442375"/>
            <a:chExt cx="4405983" cy="4415625"/>
          </a:xfrm>
        </p:grpSpPr>
        <p:graphicFrame>
          <p:nvGraphicFramePr>
            <p:cNvPr id="26" name="グラフ 25">
              <a:extLst>
                <a:ext uri="{FF2B5EF4-FFF2-40B4-BE49-F238E27FC236}">
                  <a16:creationId xmlns:a16="http://schemas.microsoft.com/office/drawing/2014/main" id="{917098C6-8CA4-4145-A2AB-1C707F344B1F}"/>
                </a:ext>
              </a:extLst>
            </p:cNvPr>
            <p:cNvGraphicFramePr>
              <a:graphicFrameLocks/>
            </p:cNvGraphicFramePr>
            <p:nvPr>
              <p:extLst>
                <p:ext uri="{D42A27DB-BD31-4B8C-83A1-F6EECF244321}">
                  <p14:modId xmlns:p14="http://schemas.microsoft.com/office/powerpoint/2010/main" val="3251816426"/>
                </p:ext>
              </p:extLst>
            </p:nvPr>
          </p:nvGraphicFramePr>
          <p:xfrm>
            <a:off x="-17304" y="2442375"/>
            <a:ext cx="4405983" cy="4415625"/>
          </p:xfrm>
          <a:graphic>
            <a:graphicData uri="http://schemas.openxmlformats.org/drawingml/2006/chart">
              <c:chart xmlns:c="http://schemas.openxmlformats.org/drawingml/2006/chart" xmlns:r="http://schemas.openxmlformats.org/officeDocument/2006/relationships" r:id="rId4"/>
            </a:graphicData>
          </a:graphic>
        </p:graphicFrame>
        <p:grpSp>
          <p:nvGrpSpPr>
            <p:cNvPr id="5" name="グループ化 4">
              <a:extLst>
                <a:ext uri="{FF2B5EF4-FFF2-40B4-BE49-F238E27FC236}">
                  <a16:creationId xmlns:a16="http://schemas.microsoft.com/office/drawing/2014/main" id="{46A0E444-6533-4761-9687-83E0A3923C92}"/>
                </a:ext>
              </a:extLst>
            </p:cNvPr>
            <p:cNvGrpSpPr/>
            <p:nvPr/>
          </p:nvGrpSpPr>
          <p:grpSpPr>
            <a:xfrm>
              <a:off x="908807" y="3020117"/>
              <a:ext cx="2991814" cy="1755224"/>
              <a:chOff x="908807" y="3020117"/>
              <a:chExt cx="2991814" cy="1755224"/>
            </a:xfrm>
          </p:grpSpPr>
          <p:sp>
            <p:nvSpPr>
              <p:cNvPr id="13" name="Text Box 27">
                <a:extLst>
                  <a:ext uri="{FF2B5EF4-FFF2-40B4-BE49-F238E27FC236}">
                    <a16:creationId xmlns:a16="http://schemas.microsoft.com/office/drawing/2014/main" id="{18BAB708-550E-41DF-9193-41AAE7FCF3B6}"/>
                  </a:ext>
                </a:extLst>
              </p:cNvPr>
              <p:cNvSpPr txBox="1">
                <a:spLocks noChangeArrowheads="1"/>
              </p:cNvSpPr>
              <p:nvPr/>
            </p:nvSpPr>
            <p:spPr bwMode="auto">
              <a:xfrm>
                <a:off x="2712621" y="3757351"/>
                <a:ext cx="1188000" cy="540000"/>
              </a:xfrm>
              <a:prstGeom prst="rect">
                <a:avLst/>
              </a:prstGeom>
              <a:solidFill>
                <a:schemeClr val="bg1">
                  <a:alpha val="75000"/>
                </a:schemeClr>
              </a:solidFill>
              <a:ln>
                <a:noFill/>
              </a:ln>
            </p:spPr>
            <p:txBody>
              <a:bodyPr wrap="square" tIns="72000" anchor="ctr">
                <a:no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ja-JP" altLang="en-US" dirty="0">
                    <a:solidFill>
                      <a:schemeClr val="accent5">
                        <a:lumMod val="50000"/>
                      </a:schemeClr>
                    </a:solidFill>
                    <a:latin typeface="游ゴシック" panose="020B0400000000000000" pitchFamily="50" charset="-128"/>
                    <a:ea typeface="游ゴシック" panose="020B0400000000000000" pitchFamily="50" charset="-128"/>
                  </a:rPr>
                  <a:t>税 金</a:t>
                </a:r>
              </a:p>
            </p:txBody>
          </p:sp>
          <p:sp>
            <p:nvSpPr>
              <p:cNvPr id="16" name="Text Box 41">
                <a:extLst>
                  <a:ext uri="{FF2B5EF4-FFF2-40B4-BE49-F238E27FC236}">
                    <a16:creationId xmlns:a16="http://schemas.microsoft.com/office/drawing/2014/main" id="{D7A33591-33E7-41F2-99BD-82BADEC8F4D0}"/>
                  </a:ext>
                </a:extLst>
              </p:cNvPr>
              <p:cNvSpPr txBox="1">
                <a:spLocks noChangeArrowheads="1"/>
              </p:cNvSpPr>
              <p:nvPr/>
            </p:nvSpPr>
            <p:spPr bwMode="auto">
              <a:xfrm>
                <a:off x="908807" y="4415341"/>
                <a:ext cx="900000" cy="360000"/>
              </a:xfrm>
              <a:prstGeom prst="rect">
                <a:avLst/>
              </a:prstGeom>
              <a:solidFill>
                <a:schemeClr val="bg1">
                  <a:alpha val="50000"/>
                </a:schemeClr>
              </a:solidFill>
              <a:ln>
                <a:noFill/>
              </a:ln>
            </p:spPr>
            <p:txBody>
              <a:bodyPr wrap="square" tIns="72000" anchor="ctr">
                <a:no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ja-JP" altLang="en-US" sz="2000" dirty="0">
                    <a:solidFill>
                      <a:schemeClr val="accent5">
                        <a:lumMod val="50000"/>
                      </a:schemeClr>
                    </a:solidFill>
                    <a:latin typeface="游ゴシック" panose="020B0400000000000000" pitchFamily="50" charset="-128"/>
                    <a:ea typeface="游ゴシック" panose="020B0400000000000000" pitchFamily="50" charset="-128"/>
                  </a:rPr>
                  <a:t>借 金</a:t>
                </a:r>
              </a:p>
            </p:txBody>
          </p:sp>
          <p:sp>
            <p:nvSpPr>
              <p:cNvPr id="17" name="Text Box 29">
                <a:extLst>
                  <a:ext uri="{FF2B5EF4-FFF2-40B4-BE49-F238E27FC236}">
                    <a16:creationId xmlns:a16="http://schemas.microsoft.com/office/drawing/2014/main" id="{F7DFC15E-9DA0-4388-91E8-97CCBD587823}"/>
                  </a:ext>
                </a:extLst>
              </p:cNvPr>
              <p:cNvSpPr txBox="1">
                <a:spLocks noChangeArrowheads="1"/>
              </p:cNvSpPr>
              <p:nvPr/>
            </p:nvSpPr>
            <p:spPr bwMode="auto">
              <a:xfrm>
                <a:off x="1754541" y="3020117"/>
                <a:ext cx="684000" cy="611312"/>
              </a:xfrm>
              <a:prstGeom prst="rect">
                <a:avLst/>
              </a:prstGeom>
              <a:solidFill>
                <a:schemeClr val="bg1">
                  <a:alpha val="50000"/>
                </a:schemeClr>
              </a:solidFill>
              <a:ln>
                <a:noFill/>
              </a:ln>
            </p:spPr>
            <p:txBody>
              <a:bodyPr wrap="square" lIns="0" tIns="72000" rIns="0" anchor="ctr">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ja-JP" altLang="en-US" sz="1600" dirty="0">
                    <a:solidFill>
                      <a:schemeClr val="accent5">
                        <a:lumMod val="50000"/>
                      </a:schemeClr>
                    </a:solidFill>
                    <a:latin typeface="游ゴシック" panose="020B0400000000000000" pitchFamily="50" charset="-128"/>
                    <a:ea typeface="游ゴシック" panose="020B0400000000000000" pitchFamily="50" charset="-128"/>
                  </a:rPr>
                  <a:t>その他</a:t>
                </a:r>
                <a:r>
                  <a:rPr lang="en-US" altLang="ja-JP" sz="1600" dirty="0">
                    <a:solidFill>
                      <a:schemeClr val="accent5">
                        <a:lumMod val="50000"/>
                      </a:schemeClr>
                    </a:solidFill>
                    <a:latin typeface="游ゴシック" panose="020B0400000000000000" pitchFamily="50" charset="-128"/>
                    <a:ea typeface="游ゴシック" panose="020B0400000000000000" pitchFamily="50" charset="-128"/>
                  </a:rPr>
                  <a:t/>
                </a:r>
                <a:br>
                  <a:rPr lang="en-US" altLang="ja-JP" sz="1600" dirty="0">
                    <a:solidFill>
                      <a:schemeClr val="accent5">
                        <a:lumMod val="50000"/>
                      </a:schemeClr>
                    </a:solidFill>
                    <a:latin typeface="游ゴシック" panose="020B0400000000000000" pitchFamily="50" charset="-128"/>
                    <a:ea typeface="游ゴシック" panose="020B0400000000000000" pitchFamily="50" charset="-128"/>
                  </a:rPr>
                </a:br>
                <a:r>
                  <a:rPr lang="ja-JP" altLang="en-US" sz="1600" dirty="0">
                    <a:solidFill>
                      <a:schemeClr val="accent5">
                        <a:lumMod val="50000"/>
                      </a:schemeClr>
                    </a:solidFill>
                    <a:latin typeface="游ゴシック" panose="020B0400000000000000" pitchFamily="50" charset="-128"/>
                    <a:ea typeface="游ゴシック" panose="020B0400000000000000" pitchFamily="50" charset="-128"/>
                  </a:rPr>
                  <a:t>収入</a:t>
                </a:r>
              </a:p>
            </p:txBody>
          </p:sp>
        </p:grpSp>
      </p:grpSp>
      <p:sp>
        <p:nvSpPr>
          <p:cNvPr id="3" name="テキスト プレースホルダー 2">
            <a:extLst>
              <a:ext uri="{FF2B5EF4-FFF2-40B4-BE49-F238E27FC236}">
                <a16:creationId xmlns:a16="http://schemas.microsoft.com/office/drawing/2014/main" id="{14485A8C-88C6-4FEC-A113-7FA02C3FA59B}"/>
              </a:ext>
            </a:extLst>
          </p:cNvPr>
          <p:cNvSpPr>
            <a:spLocks noGrp="1"/>
          </p:cNvSpPr>
          <p:nvPr>
            <p:ph type="body" sz="quarter" idx="13"/>
          </p:nvPr>
        </p:nvSpPr>
        <p:spPr/>
        <p:txBody>
          <a:bodyPr/>
          <a:lstStyle/>
          <a:p>
            <a:r>
              <a:rPr lang="ja-JP" altLang="en-US" sz="3200" dirty="0">
                <a:ea typeface="游ゴシック" panose="020B0400000000000000" pitchFamily="50" charset="-128"/>
              </a:rPr>
              <a:t>今の日本はどうなっているのかな？</a:t>
            </a:r>
            <a:endParaRPr lang="en-US" altLang="ja-JP" sz="3200" dirty="0">
              <a:ea typeface="游ゴシック" panose="020B0400000000000000" pitchFamily="50" charset="-128"/>
            </a:endParaRPr>
          </a:p>
          <a:p>
            <a:r>
              <a:rPr lang="ja-JP" altLang="en-US" sz="2400" dirty="0">
                <a:ea typeface="游ゴシック" panose="020B0400000000000000" pitchFamily="50" charset="-128"/>
              </a:rPr>
              <a:t>（令和元年度当初予算）</a:t>
            </a:r>
            <a:endParaRPr lang="ja-JP" altLang="en-US" sz="3200" dirty="0">
              <a:ea typeface="游ゴシック" panose="020B0400000000000000" pitchFamily="50" charset="-128"/>
            </a:endParaRPr>
          </a:p>
        </p:txBody>
      </p:sp>
      <p:grpSp>
        <p:nvGrpSpPr>
          <p:cNvPr id="2" name="グループ化 1">
            <a:extLst>
              <a:ext uri="{FF2B5EF4-FFF2-40B4-BE49-F238E27FC236}">
                <a16:creationId xmlns:a16="http://schemas.microsoft.com/office/drawing/2014/main" id="{25D4F70F-E895-4153-9939-E6E004551D31}"/>
              </a:ext>
            </a:extLst>
          </p:cNvPr>
          <p:cNvGrpSpPr/>
          <p:nvPr/>
        </p:nvGrpSpPr>
        <p:grpSpPr>
          <a:xfrm>
            <a:off x="351216" y="1144622"/>
            <a:ext cx="4062548" cy="1297753"/>
            <a:chOff x="0" y="1196912"/>
            <a:chExt cx="4572000" cy="1440000"/>
          </a:xfrm>
        </p:grpSpPr>
        <p:sp>
          <p:nvSpPr>
            <p:cNvPr id="6" name="テキスト ボックス 5">
              <a:extLst>
                <a:ext uri="{FF2B5EF4-FFF2-40B4-BE49-F238E27FC236}">
                  <a16:creationId xmlns:a16="http://schemas.microsoft.com/office/drawing/2014/main" id="{62A9D3D4-85C0-4899-9F34-3EEC00F42291}"/>
                </a:ext>
              </a:extLst>
            </p:cNvPr>
            <p:cNvSpPr txBox="1"/>
            <p:nvPr/>
          </p:nvSpPr>
          <p:spPr>
            <a:xfrm>
              <a:off x="0" y="1196912"/>
              <a:ext cx="4572000" cy="720000"/>
            </a:xfrm>
            <a:prstGeom prst="rect">
              <a:avLst/>
            </a:prstGeom>
            <a:noFill/>
            <a:ln w="3175">
              <a:noFill/>
            </a:ln>
          </p:spPr>
          <p:txBody>
            <a:bodyPr wrap="square" lIns="0" tIns="0" rIns="0" bIns="0" rtlCol="0" anchor="b">
              <a:noAutofit/>
            </a:bodyPr>
            <a:lstStyle/>
            <a:p>
              <a:pPr lvl="0" algn="ctr" defTabSz="457200" eaLnBrk="1" fontAlgn="auto" hangingPunct="1">
                <a:lnSpc>
                  <a:spcPts val="3800"/>
                </a:lnSpc>
                <a:spcBef>
                  <a:spcPts val="0"/>
                </a:spcBef>
                <a:spcAft>
                  <a:spcPts val="0"/>
                </a:spcAft>
                <a:defRPr/>
              </a:pPr>
              <a:r>
                <a:rPr lang="ja-JP" altLang="en-US" dirty="0">
                  <a:solidFill>
                    <a:srgbClr val="0070C0"/>
                  </a:solidFill>
                  <a:latin typeface="游ゴシック" panose="020B0400000000000000" pitchFamily="50" charset="-128"/>
                  <a:ea typeface="游ゴシック" panose="020B0400000000000000" pitchFamily="50" charset="-128"/>
                </a:rPr>
                <a:t>　国の収入</a:t>
              </a:r>
              <a:r>
                <a:rPr lang="en-US" altLang="ja-JP" dirty="0">
                  <a:solidFill>
                    <a:srgbClr val="0070C0"/>
                  </a:solidFill>
                  <a:latin typeface="游ゴシック" panose="020B0400000000000000" pitchFamily="50" charset="-128"/>
                  <a:ea typeface="游ゴシック" panose="020B0400000000000000" pitchFamily="50" charset="-128"/>
                </a:rPr>
                <a:t>(</a:t>
              </a:r>
              <a:r>
                <a:rPr lang="ja-JP" altLang="en-US" dirty="0">
                  <a:solidFill>
                    <a:srgbClr val="0070C0"/>
                  </a:solidFill>
                  <a:latin typeface="游ゴシック" panose="020B0400000000000000" pitchFamily="50" charset="-128"/>
                  <a:ea typeface="游ゴシック" panose="020B0400000000000000" pitchFamily="50" charset="-128"/>
                </a:rPr>
                <a:t>歳入）</a:t>
              </a:r>
            </a:p>
          </p:txBody>
        </p:sp>
        <p:sp>
          <p:nvSpPr>
            <p:cNvPr id="8" name="テキスト ボックス 7">
              <a:extLst>
                <a:ext uri="{FF2B5EF4-FFF2-40B4-BE49-F238E27FC236}">
                  <a16:creationId xmlns:a16="http://schemas.microsoft.com/office/drawing/2014/main" id="{F335D56A-B61A-4C83-AB32-3C6CDA4577D8}"/>
                </a:ext>
              </a:extLst>
            </p:cNvPr>
            <p:cNvSpPr txBox="1"/>
            <p:nvPr/>
          </p:nvSpPr>
          <p:spPr>
            <a:xfrm>
              <a:off x="0" y="1916912"/>
              <a:ext cx="4572000" cy="720000"/>
            </a:xfrm>
            <a:prstGeom prst="rect">
              <a:avLst/>
            </a:prstGeom>
            <a:noFill/>
            <a:ln w="3175">
              <a:noFill/>
            </a:ln>
          </p:spPr>
          <p:txBody>
            <a:bodyPr wrap="square" lIns="0" tIns="0" rIns="0" bIns="0" rtlCol="0" anchor="t">
              <a:noAutofit/>
            </a:bodyPr>
            <a:lstStyle/>
            <a:p>
              <a:pPr lvl="0" algn="ctr" defTabSz="457200" eaLnBrk="1" fontAlgn="auto" hangingPunct="1">
                <a:lnSpc>
                  <a:spcPts val="3800"/>
                </a:lnSpc>
                <a:spcBef>
                  <a:spcPts val="0"/>
                </a:spcBef>
                <a:spcAft>
                  <a:spcPts val="0"/>
                </a:spcAft>
                <a:defRPr/>
              </a:pPr>
              <a:r>
                <a:rPr lang="en-US" altLang="ja-JP" dirty="0">
                  <a:solidFill>
                    <a:srgbClr val="0070C0"/>
                  </a:solidFill>
                  <a:latin typeface="游ゴシック" panose="020B0400000000000000" pitchFamily="50" charset="-128"/>
                  <a:ea typeface="游ゴシック" panose="020B0400000000000000" pitchFamily="50" charset="-128"/>
                </a:rPr>
                <a:t>101.4</a:t>
              </a:r>
              <a:r>
                <a:rPr lang="ja-JP" altLang="en-US" dirty="0">
                  <a:solidFill>
                    <a:srgbClr val="0070C0"/>
                  </a:solidFill>
                  <a:latin typeface="游ゴシック" panose="020B0400000000000000" pitchFamily="50" charset="-128"/>
                  <a:ea typeface="游ゴシック" panose="020B0400000000000000" pitchFamily="50" charset="-128"/>
                </a:rPr>
                <a:t>兆円</a:t>
              </a:r>
            </a:p>
          </p:txBody>
        </p:sp>
      </p:grpSp>
      <p:grpSp>
        <p:nvGrpSpPr>
          <p:cNvPr id="4" name="グループ化 3">
            <a:extLst>
              <a:ext uri="{FF2B5EF4-FFF2-40B4-BE49-F238E27FC236}">
                <a16:creationId xmlns:a16="http://schemas.microsoft.com/office/drawing/2014/main" id="{E0B89C61-1205-413B-A9CC-3997FA9B1944}"/>
              </a:ext>
            </a:extLst>
          </p:cNvPr>
          <p:cNvGrpSpPr/>
          <p:nvPr/>
        </p:nvGrpSpPr>
        <p:grpSpPr>
          <a:xfrm>
            <a:off x="4759212" y="1144622"/>
            <a:ext cx="4033572" cy="1297753"/>
            <a:chOff x="4577768" y="1196912"/>
            <a:chExt cx="4572000" cy="1440000"/>
          </a:xfrm>
        </p:grpSpPr>
        <p:sp>
          <p:nvSpPr>
            <p:cNvPr id="9" name="テキスト ボックス 8">
              <a:extLst>
                <a:ext uri="{FF2B5EF4-FFF2-40B4-BE49-F238E27FC236}">
                  <a16:creationId xmlns:a16="http://schemas.microsoft.com/office/drawing/2014/main" id="{C086B659-6575-4953-AC7D-1021F69D5F60}"/>
                </a:ext>
              </a:extLst>
            </p:cNvPr>
            <p:cNvSpPr txBox="1"/>
            <p:nvPr/>
          </p:nvSpPr>
          <p:spPr>
            <a:xfrm>
              <a:off x="4577768" y="1196912"/>
              <a:ext cx="4572000" cy="720000"/>
            </a:xfrm>
            <a:prstGeom prst="rect">
              <a:avLst/>
            </a:prstGeom>
            <a:noFill/>
            <a:ln w="3175">
              <a:noFill/>
            </a:ln>
          </p:spPr>
          <p:txBody>
            <a:bodyPr wrap="square" lIns="0" tIns="0" rIns="0" bIns="0" rtlCol="0" anchor="b">
              <a:noAutofit/>
            </a:bodyPr>
            <a:lstStyle/>
            <a:p>
              <a:pPr lvl="0" algn="ctr" defTabSz="457200" eaLnBrk="1" fontAlgn="auto" hangingPunct="1">
                <a:lnSpc>
                  <a:spcPts val="3800"/>
                </a:lnSpc>
                <a:spcBef>
                  <a:spcPts val="0"/>
                </a:spcBef>
                <a:spcAft>
                  <a:spcPts val="0"/>
                </a:spcAft>
                <a:defRPr/>
              </a:pPr>
              <a:r>
                <a:rPr lang="ja-JP" altLang="en-US" dirty="0">
                  <a:solidFill>
                    <a:srgbClr val="FF0000"/>
                  </a:solidFill>
                  <a:latin typeface="游ゴシック" panose="020B0400000000000000" pitchFamily="50" charset="-128"/>
                  <a:ea typeface="游ゴシック" panose="020B0400000000000000" pitchFamily="50" charset="-128"/>
                </a:rPr>
                <a:t>　国の支出</a:t>
              </a:r>
              <a:r>
                <a:rPr lang="en-US" altLang="ja-JP" dirty="0">
                  <a:solidFill>
                    <a:srgbClr val="FF0000"/>
                  </a:solidFill>
                  <a:latin typeface="游ゴシック" panose="020B0400000000000000" pitchFamily="50" charset="-128"/>
                  <a:ea typeface="游ゴシック" panose="020B0400000000000000" pitchFamily="50" charset="-128"/>
                </a:rPr>
                <a:t>(</a:t>
              </a:r>
              <a:r>
                <a:rPr lang="ja-JP" altLang="en-US" dirty="0">
                  <a:solidFill>
                    <a:srgbClr val="FF0000"/>
                  </a:solidFill>
                  <a:latin typeface="游ゴシック" panose="020B0400000000000000" pitchFamily="50" charset="-128"/>
                  <a:ea typeface="游ゴシック" panose="020B0400000000000000" pitchFamily="50" charset="-128"/>
                </a:rPr>
                <a:t>歳出）</a:t>
              </a:r>
            </a:p>
          </p:txBody>
        </p:sp>
        <p:sp>
          <p:nvSpPr>
            <p:cNvPr id="10" name="テキスト ボックス 9">
              <a:extLst>
                <a:ext uri="{FF2B5EF4-FFF2-40B4-BE49-F238E27FC236}">
                  <a16:creationId xmlns:a16="http://schemas.microsoft.com/office/drawing/2014/main" id="{88C82B72-FE8E-4CC2-BA51-3B1778839105}"/>
                </a:ext>
              </a:extLst>
            </p:cNvPr>
            <p:cNvSpPr txBox="1"/>
            <p:nvPr/>
          </p:nvSpPr>
          <p:spPr>
            <a:xfrm>
              <a:off x="4577768" y="1916912"/>
              <a:ext cx="4572000" cy="720000"/>
            </a:xfrm>
            <a:prstGeom prst="rect">
              <a:avLst/>
            </a:prstGeom>
            <a:noFill/>
            <a:ln w="3175">
              <a:noFill/>
            </a:ln>
          </p:spPr>
          <p:txBody>
            <a:bodyPr wrap="square" lIns="0" tIns="0" rIns="0" bIns="0" rtlCol="0" anchor="t">
              <a:noAutofit/>
            </a:bodyPr>
            <a:lstStyle/>
            <a:p>
              <a:pPr lvl="0" algn="ctr" defTabSz="457200" eaLnBrk="1" fontAlgn="auto" hangingPunct="1">
                <a:lnSpc>
                  <a:spcPts val="3800"/>
                </a:lnSpc>
                <a:spcBef>
                  <a:spcPts val="0"/>
                </a:spcBef>
                <a:spcAft>
                  <a:spcPts val="0"/>
                </a:spcAft>
                <a:defRPr/>
              </a:pPr>
              <a:r>
                <a:rPr lang="en-US" altLang="ja-JP" dirty="0">
                  <a:solidFill>
                    <a:srgbClr val="FF0000"/>
                  </a:solidFill>
                  <a:latin typeface="游ゴシック" panose="020B0400000000000000" pitchFamily="50" charset="-128"/>
                  <a:ea typeface="游ゴシック" panose="020B0400000000000000" pitchFamily="50" charset="-128"/>
                </a:rPr>
                <a:t>101.4</a:t>
              </a:r>
              <a:r>
                <a:rPr lang="ja-JP" altLang="en-US" dirty="0">
                  <a:solidFill>
                    <a:srgbClr val="FF0000"/>
                  </a:solidFill>
                  <a:latin typeface="游ゴシック" panose="020B0400000000000000" pitchFamily="50" charset="-128"/>
                  <a:ea typeface="游ゴシック" panose="020B0400000000000000" pitchFamily="50" charset="-128"/>
                </a:rPr>
                <a:t>兆円</a:t>
              </a:r>
            </a:p>
          </p:txBody>
        </p:sp>
      </p:grpSp>
    </p:spTree>
    <p:extLst>
      <p:ext uri="{BB962C8B-B14F-4D97-AF65-F5344CB8AC3E}">
        <p14:creationId xmlns:p14="http://schemas.microsoft.com/office/powerpoint/2010/main" val="24471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p:tgtEl>
                                          <p:spTgt spid="2"/>
                                        </p:tgtEl>
                                        <p:attrNameLst>
                                          <p:attrName>ppt_y</p:attrName>
                                        </p:attrNameLst>
                                      </p:cBhvr>
                                      <p:tavLst>
                                        <p:tav tm="0">
                                          <p:val>
                                            <p:strVal val="#ppt_y+#ppt_h*1.125000"/>
                                          </p:val>
                                        </p:tav>
                                        <p:tav tm="100000">
                                          <p:val>
                                            <p:strVal val="#ppt_y"/>
                                          </p:val>
                                        </p:tav>
                                      </p:tavLst>
                                    </p:anim>
                                    <p:animEffect transition="in" filter="wipe(up)">
                                      <p:cBhvr>
                                        <p:cTn id="16" dur="500"/>
                                        <p:tgtEl>
                                          <p:spTgt spid="2"/>
                                        </p:tgtEl>
                                      </p:cBhvr>
                                    </p:animEffect>
                                  </p:childTnLst>
                                </p:cTn>
                              </p:par>
                              <p:par>
                                <p:cTn id="17" presetID="53" presetClass="entr" presetSubtype="16"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par>
                                <p:cTn id="22" presetID="12" presetClass="entr" presetSubtype="4"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p:tgtEl>
                                          <p:spTgt spid="4"/>
                                        </p:tgtEl>
                                        <p:attrNameLst>
                                          <p:attrName>ppt_y</p:attrName>
                                        </p:attrNameLst>
                                      </p:cBhvr>
                                      <p:tavLst>
                                        <p:tav tm="0">
                                          <p:val>
                                            <p:strVal val="#ppt_y+#ppt_h*1.125000"/>
                                          </p:val>
                                        </p:tav>
                                        <p:tav tm="100000">
                                          <p:val>
                                            <p:strVal val="#ppt_y"/>
                                          </p:val>
                                        </p:tav>
                                      </p:tavLst>
                                    </p:anim>
                                    <p:animEffect transition="in" filter="wipe(up)">
                                      <p:cBhvr>
                                        <p:cTn id="25" dur="500"/>
                                        <p:tgtEl>
                                          <p:spTgt spid="4"/>
                                        </p:tgtEl>
                                      </p:cBhvr>
                                    </p:animEffect>
                                  </p:childTnLst>
                                </p:cTn>
                              </p:par>
                              <p:par>
                                <p:cTn id="26" presetID="53" presetClass="entr" presetSubtype="16"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円弧 17">
            <a:extLst>
              <a:ext uri="{FF2B5EF4-FFF2-40B4-BE49-F238E27FC236}">
                <a16:creationId xmlns:a16="http://schemas.microsoft.com/office/drawing/2014/main" id="{474B8171-9E33-4E82-98A3-F0E51B9500E1}"/>
              </a:ext>
            </a:extLst>
          </p:cNvPr>
          <p:cNvSpPr/>
          <p:nvPr/>
        </p:nvSpPr>
        <p:spPr>
          <a:xfrm rot="18988057" flipH="1" flipV="1">
            <a:off x="2741081" y="2171732"/>
            <a:ext cx="3512277" cy="3788878"/>
          </a:xfrm>
          <a:prstGeom prst="arc">
            <a:avLst>
              <a:gd name="adj1" fmla="val 16039492"/>
              <a:gd name="adj2" fmla="val 21484044"/>
            </a:avLst>
          </a:prstGeom>
          <a:ln w="190500" cap="sq">
            <a:solidFill>
              <a:schemeClr val="accent6"/>
            </a:solidFill>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6" name="円弧 25">
            <a:extLst>
              <a:ext uri="{FF2B5EF4-FFF2-40B4-BE49-F238E27FC236}">
                <a16:creationId xmlns:a16="http://schemas.microsoft.com/office/drawing/2014/main" id="{09E43388-7932-4FA1-BB6B-C9E39259099F}"/>
              </a:ext>
            </a:extLst>
          </p:cNvPr>
          <p:cNvSpPr/>
          <p:nvPr/>
        </p:nvSpPr>
        <p:spPr>
          <a:xfrm rot="15562973">
            <a:off x="2389336" y="2354670"/>
            <a:ext cx="2821460" cy="3312763"/>
          </a:xfrm>
          <a:prstGeom prst="arc">
            <a:avLst>
              <a:gd name="adj1" fmla="val 16802055"/>
              <a:gd name="adj2" fmla="val 21484044"/>
            </a:avLst>
          </a:prstGeom>
          <a:ln w="190500" cap="sq">
            <a:solidFill>
              <a:srgbClr val="FF0000"/>
            </a:solidFill>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9" name="円弧 18">
            <a:extLst>
              <a:ext uri="{FF2B5EF4-FFF2-40B4-BE49-F238E27FC236}">
                <a16:creationId xmlns:a16="http://schemas.microsoft.com/office/drawing/2014/main" id="{E0C09E76-3380-4446-8456-D01F8C31F91E}"/>
              </a:ext>
            </a:extLst>
          </p:cNvPr>
          <p:cNvSpPr/>
          <p:nvPr/>
        </p:nvSpPr>
        <p:spPr>
          <a:xfrm rot="21341943">
            <a:off x="4090609" y="2542209"/>
            <a:ext cx="2821460" cy="3312763"/>
          </a:xfrm>
          <a:prstGeom prst="arc">
            <a:avLst>
              <a:gd name="adj1" fmla="val 16802055"/>
              <a:gd name="adj2" fmla="val 21484044"/>
            </a:avLst>
          </a:prstGeom>
          <a:ln w="190500" cap="sq">
            <a:solidFill>
              <a:schemeClr val="accent1"/>
            </a:solidFill>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 name="テキスト プレースホルダー 3">
            <a:extLst>
              <a:ext uri="{FF2B5EF4-FFF2-40B4-BE49-F238E27FC236}">
                <a16:creationId xmlns:a16="http://schemas.microsoft.com/office/drawing/2014/main" id="{B1C52065-567C-449D-A193-833F1C0A328D}"/>
              </a:ext>
            </a:extLst>
          </p:cNvPr>
          <p:cNvSpPr>
            <a:spLocks noGrp="1"/>
          </p:cNvSpPr>
          <p:nvPr>
            <p:ph type="body" sz="quarter" idx="13"/>
          </p:nvPr>
        </p:nvSpPr>
        <p:spPr/>
        <p:txBody>
          <a:bodyPr/>
          <a:lstStyle/>
          <a:p>
            <a:r>
              <a:rPr kumimoji="1" lang="ja-JP" altLang="en-US" dirty="0"/>
              <a:t>税金を決める仕組み</a:t>
            </a:r>
          </a:p>
        </p:txBody>
      </p:sp>
      <p:sp>
        <p:nvSpPr>
          <p:cNvPr id="17" name="テキスト ボックス 16">
            <a:extLst>
              <a:ext uri="{FF2B5EF4-FFF2-40B4-BE49-F238E27FC236}">
                <a16:creationId xmlns:a16="http://schemas.microsoft.com/office/drawing/2014/main" id="{8F0E268C-FED0-46FE-BF34-89377ED96454}"/>
              </a:ext>
            </a:extLst>
          </p:cNvPr>
          <p:cNvSpPr txBox="1"/>
          <p:nvPr/>
        </p:nvSpPr>
        <p:spPr>
          <a:xfrm>
            <a:off x="287824" y="2564904"/>
            <a:ext cx="2700000" cy="900000"/>
          </a:xfrm>
          <a:prstGeom prst="rect">
            <a:avLst/>
          </a:prstGeom>
          <a:noFill/>
          <a:ln w="3175">
            <a:noFill/>
          </a:ln>
        </p:spPr>
        <p:txBody>
          <a:bodyPr wrap="square" tIns="0" bIns="0" rtlCol="0" anchor="ctr">
            <a:noAutofit/>
          </a:bodyPr>
          <a:lstStyle/>
          <a:p>
            <a:pPr lvl="0" algn="ctr" defTabSz="457200" eaLnBrk="1" fontAlgn="ctr" hangingPunct="1">
              <a:spcBef>
                <a:spcPts val="0"/>
              </a:spcBef>
              <a:spcAft>
                <a:spcPts val="0"/>
              </a:spcAft>
              <a:defRPr/>
            </a:pPr>
            <a:r>
              <a:rPr kumimoji="1" lang="ja-JP" altLang="en-US" sz="48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rPr>
              <a:t>選出</a:t>
            </a:r>
          </a:p>
        </p:txBody>
      </p:sp>
      <p:sp>
        <p:nvSpPr>
          <p:cNvPr id="21" name="テキスト ボックス 20">
            <a:extLst>
              <a:ext uri="{FF2B5EF4-FFF2-40B4-BE49-F238E27FC236}">
                <a16:creationId xmlns:a16="http://schemas.microsoft.com/office/drawing/2014/main" id="{43DC02AC-43D6-4095-B985-F3674872335C}"/>
              </a:ext>
            </a:extLst>
          </p:cNvPr>
          <p:cNvSpPr txBox="1"/>
          <p:nvPr/>
        </p:nvSpPr>
        <p:spPr>
          <a:xfrm>
            <a:off x="3221998" y="5905508"/>
            <a:ext cx="2700000" cy="900000"/>
          </a:xfrm>
          <a:prstGeom prst="rect">
            <a:avLst/>
          </a:prstGeom>
          <a:noFill/>
          <a:ln w="3175">
            <a:noFill/>
          </a:ln>
        </p:spPr>
        <p:txBody>
          <a:bodyPr wrap="square" tIns="0" bIns="0" rtlCol="0" anchor="ctr">
            <a:noAutofit/>
          </a:bodyPr>
          <a:lstStyle/>
          <a:p>
            <a:pPr lvl="0" algn="ctr" defTabSz="457200" eaLnBrk="1" fontAlgn="ctr" hangingPunct="1">
              <a:spcBef>
                <a:spcPts val="0"/>
              </a:spcBef>
              <a:spcAft>
                <a:spcPts val="0"/>
              </a:spcAft>
              <a:defRPr/>
            </a:pPr>
            <a:r>
              <a:rPr kumimoji="1" lang="ja-JP" altLang="en-US" sz="4800" b="0" i="0" u="none" strike="noStrike" kern="1200" cap="none" spc="0" normalizeH="0" baseline="0" noProof="0" dirty="0">
                <a:ln>
                  <a:noFill/>
                </a:ln>
                <a:solidFill>
                  <a:schemeClr val="accent6"/>
                </a:solidFill>
                <a:effectLst/>
                <a:uLnTx/>
                <a:uFillTx/>
                <a:latin typeface="游ゴシック" panose="020B0400000000000000" pitchFamily="50" charset="-128"/>
                <a:ea typeface="游ゴシック" panose="020B0400000000000000" pitchFamily="50" charset="-128"/>
              </a:rPr>
              <a:t>課税</a:t>
            </a:r>
          </a:p>
        </p:txBody>
      </p:sp>
      <p:sp>
        <p:nvSpPr>
          <p:cNvPr id="24" name="テキスト ボックス 23">
            <a:extLst>
              <a:ext uri="{FF2B5EF4-FFF2-40B4-BE49-F238E27FC236}">
                <a16:creationId xmlns:a16="http://schemas.microsoft.com/office/drawing/2014/main" id="{4D0D1067-37E3-4FAF-BF35-C62AB7171137}"/>
              </a:ext>
            </a:extLst>
          </p:cNvPr>
          <p:cNvSpPr txBox="1"/>
          <p:nvPr/>
        </p:nvSpPr>
        <p:spPr>
          <a:xfrm>
            <a:off x="5948536" y="1925158"/>
            <a:ext cx="2700000" cy="1980000"/>
          </a:xfrm>
          <a:prstGeom prst="rect">
            <a:avLst/>
          </a:prstGeom>
          <a:noFill/>
          <a:ln w="3175">
            <a:noFill/>
          </a:ln>
        </p:spPr>
        <p:txBody>
          <a:bodyPr wrap="square" tIns="0" bIns="0" rtlCol="0" anchor="ctr">
            <a:noAutofit/>
          </a:bodyPr>
          <a:lstStyle/>
          <a:p>
            <a:pPr lvl="0" algn="ctr" defTabSz="457200" eaLnBrk="1" fontAlgn="ctr" hangingPunct="1">
              <a:lnSpc>
                <a:spcPts val="5000"/>
              </a:lnSpc>
              <a:spcBef>
                <a:spcPts val="0"/>
              </a:spcBef>
              <a:spcAft>
                <a:spcPts val="0"/>
              </a:spcAft>
              <a:defRPr/>
            </a:pPr>
            <a:r>
              <a:rPr kumimoji="1" lang="ja-JP" altLang="en-US" sz="4800" b="0" i="0" u="none" strike="noStrike" kern="1200" cap="none" spc="-100" normalizeH="0" baseline="0" noProof="0" dirty="0">
                <a:ln>
                  <a:noFill/>
                </a:ln>
                <a:solidFill>
                  <a:schemeClr val="accent1"/>
                </a:solidFill>
                <a:effectLst/>
                <a:uLnTx/>
                <a:uFillTx/>
                <a:latin typeface="游ゴシック" panose="020B0400000000000000" pitchFamily="50" charset="-128"/>
                <a:ea typeface="游ゴシック" panose="020B0400000000000000" pitchFamily="50" charset="-128"/>
              </a:rPr>
              <a:t>立法・</a:t>
            </a:r>
            <a:r>
              <a:rPr kumimoji="1" lang="en-US" altLang="ja-JP" sz="4800" b="0" i="0" u="none" strike="noStrike" kern="1200" cap="none" spc="-100" normalizeH="0" baseline="0" noProof="0" dirty="0">
                <a:ln>
                  <a:noFill/>
                </a:ln>
                <a:solidFill>
                  <a:schemeClr val="accent1"/>
                </a:solidFill>
                <a:effectLst/>
                <a:uLnTx/>
                <a:uFillTx/>
                <a:latin typeface="游ゴシック" panose="020B0400000000000000" pitchFamily="50" charset="-128"/>
                <a:ea typeface="游ゴシック" panose="020B0400000000000000" pitchFamily="50" charset="-128"/>
              </a:rPr>
              <a:t/>
            </a:r>
            <a:br>
              <a:rPr kumimoji="1" lang="en-US" altLang="ja-JP" sz="4800" b="0" i="0" u="none" strike="noStrike" kern="1200" cap="none" spc="-100" normalizeH="0" baseline="0" noProof="0" dirty="0">
                <a:ln>
                  <a:noFill/>
                </a:ln>
                <a:solidFill>
                  <a:schemeClr val="accent1"/>
                </a:solidFill>
                <a:effectLst/>
                <a:uLnTx/>
                <a:uFillTx/>
                <a:latin typeface="游ゴシック" panose="020B0400000000000000" pitchFamily="50" charset="-128"/>
                <a:ea typeface="游ゴシック" panose="020B0400000000000000" pitchFamily="50" charset="-128"/>
              </a:rPr>
            </a:br>
            <a:r>
              <a:rPr kumimoji="1" lang="ja-JP" altLang="en-US" sz="4800" b="0" i="0" u="none" strike="noStrike" kern="1200" cap="none" spc="-100" normalizeH="0" baseline="0" noProof="0" dirty="0">
                <a:ln>
                  <a:noFill/>
                </a:ln>
                <a:solidFill>
                  <a:schemeClr val="accent1"/>
                </a:solidFill>
                <a:effectLst/>
                <a:uLnTx/>
                <a:uFillTx/>
                <a:latin typeface="游ゴシック" panose="020B0400000000000000" pitchFamily="50" charset="-128"/>
                <a:ea typeface="游ゴシック" panose="020B0400000000000000" pitchFamily="50" charset="-128"/>
              </a:rPr>
              <a:t>　</a:t>
            </a:r>
            <a:r>
              <a:rPr lang="ja-JP" altLang="en-US" sz="4800" spc="-100" dirty="0">
                <a:solidFill>
                  <a:schemeClr val="accent1"/>
                </a:solidFill>
                <a:latin typeface="游ゴシック" panose="020B0400000000000000" pitchFamily="50" charset="-128"/>
                <a:ea typeface="游ゴシック" panose="020B0400000000000000" pitchFamily="50" charset="-128"/>
              </a:rPr>
              <a:t>改正</a:t>
            </a:r>
            <a:endParaRPr kumimoji="1" lang="ja-JP" altLang="en-US" sz="4800" b="0" i="0" u="none" strike="noStrike" kern="1200" cap="none" spc="-100" normalizeH="0" baseline="0" noProof="0" dirty="0">
              <a:ln>
                <a:noFill/>
              </a:ln>
              <a:solidFill>
                <a:schemeClr val="accent1"/>
              </a:solidFill>
              <a:effectLst/>
              <a:uLnTx/>
              <a:uFillTx/>
              <a:latin typeface="游ゴシック" panose="020B0400000000000000" pitchFamily="50" charset="-128"/>
              <a:ea typeface="游ゴシック" panose="020B0400000000000000" pitchFamily="50" charset="-128"/>
            </a:endParaRPr>
          </a:p>
        </p:txBody>
      </p:sp>
      <p:grpSp>
        <p:nvGrpSpPr>
          <p:cNvPr id="7" name="グループ化 6">
            <a:extLst>
              <a:ext uri="{FF2B5EF4-FFF2-40B4-BE49-F238E27FC236}">
                <a16:creationId xmlns:a16="http://schemas.microsoft.com/office/drawing/2014/main" id="{6C74AD76-CC51-4864-AEA1-8317C64F8FD3}"/>
              </a:ext>
            </a:extLst>
          </p:cNvPr>
          <p:cNvGrpSpPr/>
          <p:nvPr/>
        </p:nvGrpSpPr>
        <p:grpSpPr>
          <a:xfrm>
            <a:off x="3409162" y="1412776"/>
            <a:ext cx="2325676" cy="2448272"/>
            <a:chOff x="3409162" y="1412776"/>
            <a:chExt cx="2325676" cy="2448272"/>
          </a:xfrm>
        </p:grpSpPr>
        <p:sp>
          <p:nvSpPr>
            <p:cNvPr id="2" name="正方形/長方形 1">
              <a:extLst>
                <a:ext uri="{FF2B5EF4-FFF2-40B4-BE49-F238E27FC236}">
                  <a16:creationId xmlns:a16="http://schemas.microsoft.com/office/drawing/2014/main" id="{5BBE93A3-A453-41BD-8DD3-BF0B9312F030}"/>
                </a:ext>
              </a:extLst>
            </p:cNvPr>
            <p:cNvSpPr/>
            <p:nvPr/>
          </p:nvSpPr>
          <p:spPr>
            <a:xfrm>
              <a:off x="3490807" y="1412776"/>
              <a:ext cx="2162386" cy="244827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47CDFD21-BF5D-46EC-A0C3-4EC7C70FA7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9162" y="2339164"/>
              <a:ext cx="2325676" cy="1449876"/>
            </a:xfrm>
            <a:prstGeom prst="rect">
              <a:avLst/>
            </a:prstGeom>
          </p:spPr>
        </p:pic>
        <p:pic>
          <p:nvPicPr>
            <p:cNvPr id="6" name="図 5">
              <a:extLst>
                <a:ext uri="{FF2B5EF4-FFF2-40B4-BE49-F238E27FC236}">
                  <a16:creationId xmlns:a16="http://schemas.microsoft.com/office/drawing/2014/main" id="{09833C51-3EFB-449C-AC18-CB53B3A9B677}"/>
                </a:ext>
              </a:extLst>
            </p:cNvPr>
            <p:cNvPicPr>
              <a:picLocks noChangeAspect="1"/>
            </p:cNvPicPr>
            <p:nvPr/>
          </p:nvPicPr>
          <p:blipFill>
            <a:blip r:embed="rId4"/>
            <a:stretch>
              <a:fillRect/>
            </a:stretch>
          </p:blipFill>
          <p:spPr>
            <a:xfrm>
              <a:off x="3409162" y="2642265"/>
              <a:ext cx="1785771" cy="1200777"/>
            </a:xfrm>
            <a:prstGeom prst="rect">
              <a:avLst/>
            </a:prstGeom>
          </p:spPr>
        </p:pic>
        <p:sp>
          <p:nvSpPr>
            <p:cNvPr id="20" name="テキスト ボックス 19">
              <a:extLst>
                <a:ext uri="{FF2B5EF4-FFF2-40B4-BE49-F238E27FC236}">
                  <a16:creationId xmlns:a16="http://schemas.microsoft.com/office/drawing/2014/main" id="{EC72E63A-92B8-4D74-9601-21A905EF0C6F}"/>
                </a:ext>
              </a:extLst>
            </p:cNvPr>
            <p:cNvSpPr txBox="1"/>
            <p:nvPr/>
          </p:nvSpPr>
          <p:spPr>
            <a:xfrm>
              <a:off x="3490807" y="1412776"/>
              <a:ext cx="2162386" cy="859993"/>
            </a:xfrm>
            <a:prstGeom prst="rect">
              <a:avLst/>
            </a:prstGeom>
            <a:noFill/>
            <a:ln w="3175">
              <a:noFill/>
            </a:ln>
          </p:spPr>
          <p:txBody>
            <a:bodyPr wrap="square" tIns="0" bIns="0" rtlCol="0" anchor="t">
              <a:noAutofit/>
            </a:bodyPr>
            <a:lstStyle/>
            <a:p>
              <a:pPr lvl="0" algn="ctr" defTabSz="457200" eaLnBrk="1" fontAlgn="ctr" hangingPunct="1">
                <a:spcBef>
                  <a:spcPts val="0"/>
                </a:spcBef>
                <a:spcAft>
                  <a:spcPts val="0"/>
                </a:spcAft>
                <a:defRPr/>
              </a:pPr>
              <a:r>
                <a:rPr kumimoji="1" lang="ja-JP" altLang="en-US" sz="4400" b="0" i="0" u="none" strike="noStrike" kern="1200" cap="none" normalizeH="0" baseline="0" noProof="0" dirty="0">
                  <a:ln>
                    <a:noFill/>
                  </a:ln>
                  <a:solidFill>
                    <a:schemeClr val="accent1"/>
                  </a:solidFill>
                  <a:effectLst/>
                  <a:uLnTx/>
                  <a:uFillTx/>
                  <a:latin typeface="游ゴシック" panose="020B0400000000000000" pitchFamily="50" charset="-128"/>
                  <a:ea typeface="游ゴシック" panose="020B0400000000000000" pitchFamily="50" charset="-128"/>
                </a:rPr>
                <a:t>国会</a:t>
              </a:r>
              <a:endParaRPr kumimoji="1" lang="en-US" altLang="ja-JP" sz="3200" b="0" i="0" u="none" strike="noStrike" kern="1200" cap="none" normalizeH="0" baseline="0" noProof="0" dirty="0">
                <a:ln>
                  <a:noFill/>
                </a:ln>
                <a:solidFill>
                  <a:schemeClr val="accent1"/>
                </a:solidFill>
                <a:effectLst/>
                <a:uLnTx/>
                <a:uFillTx/>
                <a:latin typeface="游ゴシック" panose="020B0400000000000000" pitchFamily="50" charset="-128"/>
                <a:ea typeface="游ゴシック" panose="020B0400000000000000" pitchFamily="50" charset="-128"/>
              </a:endParaRPr>
            </a:p>
            <a:p>
              <a:pPr lvl="0" algn="ctr" defTabSz="457200" eaLnBrk="1" fontAlgn="ctr" hangingPunct="1">
                <a:spcBef>
                  <a:spcPts val="0"/>
                </a:spcBef>
                <a:spcAft>
                  <a:spcPts val="0"/>
                </a:spcAft>
                <a:defRPr/>
              </a:pPr>
              <a:r>
                <a:rPr lang="ja-JP" altLang="en-US" sz="2000" dirty="0">
                  <a:solidFill>
                    <a:schemeClr val="accent1"/>
                  </a:solidFill>
                  <a:latin typeface="游ゴシック" panose="020B0400000000000000" pitchFamily="50" charset="-128"/>
                  <a:ea typeface="游ゴシック" panose="020B0400000000000000" pitchFamily="50" charset="-128"/>
                </a:rPr>
                <a:t>国会議員</a:t>
              </a:r>
              <a:endParaRPr kumimoji="1" lang="ja-JP" altLang="en-US" sz="2000" b="0" i="0" u="none" strike="noStrike" kern="1200" cap="none" normalizeH="0" baseline="0" noProof="0" dirty="0">
                <a:ln>
                  <a:noFill/>
                </a:ln>
                <a:solidFill>
                  <a:schemeClr val="accent1"/>
                </a:solidFill>
                <a:effectLst/>
                <a:uLnTx/>
                <a:uFillTx/>
                <a:latin typeface="游ゴシック" panose="020B0400000000000000" pitchFamily="50" charset="-128"/>
                <a:ea typeface="游ゴシック" panose="020B0400000000000000" pitchFamily="50" charset="-128"/>
              </a:endParaRPr>
            </a:p>
          </p:txBody>
        </p:sp>
      </p:grpSp>
      <p:grpSp>
        <p:nvGrpSpPr>
          <p:cNvPr id="5" name="グループ化 4">
            <a:extLst>
              <a:ext uri="{FF2B5EF4-FFF2-40B4-BE49-F238E27FC236}">
                <a16:creationId xmlns:a16="http://schemas.microsoft.com/office/drawing/2014/main" id="{BE310B26-8093-465B-BF0F-22858499BC1F}"/>
              </a:ext>
            </a:extLst>
          </p:cNvPr>
          <p:cNvGrpSpPr/>
          <p:nvPr/>
        </p:nvGrpSpPr>
        <p:grpSpPr>
          <a:xfrm>
            <a:off x="1093111" y="4077072"/>
            <a:ext cx="2162386" cy="2581777"/>
            <a:chOff x="1093111" y="4077072"/>
            <a:chExt cx="2162386" cy="2581777"/>
          </a:xfrm>
        </p:grpSpPr>
        <p:sp>
          <p:nvSpPr>
            <p:cNvPr id="25" name="正方形/長方形 24">
              <a:extLst>
                <a:ext uri="{FF2B5EF4-FFF2-40B4-BE49-F238E27FC236}">
                  <a16:creationId xmlns:a16="http://schemas.microsoft.com/office/drawing/2014/main" id="{596CF443-F9A0-45CB-AF52-050F452468F7}"/>
                </a:ext>
              </a:extLst>
            </p:cNvPr>
            <p:cNvSpPr/>
            <p:nvPr/>
          </p:nvSpPr>
          <p:spPr>
            <a:xfrm>
              <a:off x="1093111" y="4077072"/>
              <a:ext cx="2162386" cy="2448272"/>
            </a:xfrm>
            <a:prstGeom prst="rect">
              <a:avLst/>
            </a:prstGeom>
            <a:solidFill>
              <a:srgbClr val="FF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a:extLst>
                <a:ext uri="{FF2B5EF4-FFF2-40B4-BE49-F238E27FC236}">
                  <a16:creationId xmlns:a16="http://schemas.microsoft.com/office/drawing/2014/main" id="{333D0075-6B20-42A1-B7D0-57EEDE608C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4773" y="4937065"/>
              <a:ext cx="1979062" cy="1721784"/>
            </a:xfrm>
            <a:prstGeom prst="rect">
              <a:avLst/>
            </a:prstGeom>
          </p:spPr>
        </p:pic>
        <p:sp>
          <p:nvSpPr>
            <p:cNvPr id="27" name="テキスト ボックス 26">
              <a:extLst>
                <a:ext uri="{FF2B5EF4-FFF2-40B4-BE49-F238E27FC236}">
                  <a16:creationId xmlns:a16="http://schemas.microsoft.com/office/drawing/2014/main" id="{5E6E50E6-5EBF-4261-876B-29386DFA174E}"/>
                </a:ext>
              </a:extLst>
            </p:cNvPr>
            <p:cNvSpPr txBox="1"/>
            <p:nvPr/>
          </p:nvSpPr>
          <p:spPr>
            <a:xfrm>
              <a:off x="1093111" y="4077072"/>
              <a:ext cx="2162386" cy="859993"/>
            </a:xfrm>
            <a:prstGeom prst="rect">
              <a:avLst/>
            </a:prstGeom>
            <a:noFill/>
            <a:ln w="3175">
              <a:noFill/>
            </a:ln>
          </p:spPr>
          <p:txBody>
            <a:bodyPr wrap="square" tIns="0" bIns="0" rtlCol="0" anchor="t">
              <a:noAutofit/>
            </a:bodyPr>
            <a:lstStyle/>
            <a:p>
              <a:pPr lvl="0" algn="ctr" defTabSz="457200" eaLnBrk="1" fontAlgn="ctr" hangingPunct="1">
                <a:spcBef>
                  <a:spcPts val="0"/>
                </a:spcBef>
                <a:spcAft>
                  <a:spcPts val="0"/>
                </a:spcAft>
                <a:defRPr/>
              </a:pPr>
              <a:r>
                <a:rPr kumimoji="1" lang="ja-JP" altLang="en-US" sz="4400" b="0" i="0" u="none" strike="noStrike" kern="1200" cap="none"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rPr>
                <a:t>国民</a:t>
              </a:r>
              <a:endParaRPr kumimoji="1" lang="en-US" altLang="ja-JP" sz="3200" b="0" i="0" u="none" strike="noStrike" kern="1200" cap="none"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endParaRPr>
            </a:p>
            <a:p>
              <a:pPr lvl="0" algn="ctr" defTabSz="457200" eaLnBrk="1" fontAlgn="ctr" hangingPunct="1">
                <a:spcBef>
                  <a:spcPts val="0"/>
                </a:spcBef>
                <a:spcAft>
                  <a:spcPts val="0"/>
                </a:spcAft>
                <a:defRPr/>
              </a:pPr>
              <a:r>
                <a:rPr lang="ja-JP" altLang="en-US" sz="2000" dirty="0">
                  <a:solidFill>
                    <a:srgbClr val="FF0000"/>
                  </a:solidFill>
                  <a:latin typeface="游ゴシック" panose="020B0400000000000000" pitchFamily="50" charset="-128"/>
                  <a:ea typeface="游ゴシック" panose="020B0400000000000000" pitchFamily="50" charset="-128"/>
                </a:rPr>
                <a:t>わたしたち</a:t>
              </a:r>
              <a:endParaRPr kumimoji="1" lang="ja-JP" altLang="en-US" sz="2000" b="0" i="0" u="none" strike="noStrike" kern="1200" cap="none"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endParaRPr>
            </a:p>
          </p:txBody>
        </p:sp>
      </p:grpSp>
      <p:grpSp>
        <p:nvGrpSpPr>
          <p:cNvPr id="8" name="グループ化 7">
            <a:extLst>
              <a:ext uri="{FF2B5EF4-FFF2-40B4-BE49-F238E27FC236}">
                <a16:creationId xmlns:a16="http://schemas.microsoft.com/office/drawing/2014/main" id="{BE525562-67DB-450B-9ED5-7DA2B504FDD5}"/>
              </a:ext>
            </a:extLst>
          </p:cNvPr>
          <p:cNvGrpSpPr/>
          <p:nvPr/>
        </p:nvGrpSpPr>
        <p:grpSpPr>
          <a:xfrm>
            <a:off x="5847651" y="4075413"/>
            <a:ext cx="2162386" cy="2506686"/>
            <a:chOff x="5847651" y="4075413"/>
            <a:chExt cx="2162386" cy="2506686"/>
          </a:xfrm>
        </p:grpSpPr>
        <p:sp>
          <p:nvSpPr>
            <p:cNvPr id="22" name="正方形/長方形 21">
              <a:extLst>
                <a:ext uri="{FF2B5EF4-FFF2-40B4-BE49-F238E27FC236}">
                  <a16:creationId xmlns:a16="http://schemas.microsoft.com/office/drawing/2014/main" id="{5BBE93A3-A453-41BD-8DD3-BF0B9312F030}"/>
                </a:ext>
              </a:extLst>
            </p:cNvPr>
            <p:cNvSpPr/>
            <p:nvPr/>
          </p:nvSpPr>
          <p:spPr>
            <a:xfrm>
              <a:off x="5847651" y="4075413"/>
              <a:ext cx="2162386" cy="2448272"/>
            </a:xfrm>
            <a:prstGeom prst="rect">
              <a:avLst/>
            </a:prstGeom>
            <a:solidFill>
              <a:srgbClr val="CCEF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algn="l" rtl="0" eaLnBrk="0" fontAlgn="base" hangingPunct="0">
                <a:spcBef>
                  <a:spcPct val="0"/>
                </a:spcBef>
                <a:spcAft>
                  <a:spcPct val="0"/>
                </a:spcAft>
                <a:defRPr kumimoji="1" sz="2800" kern="1200">
                  <a:solidFill>
                    <a:schemeClr val="lt1"/>
                  </a:solidFill>
                  <a:latin typeface="+mn-lt"/>
                  <a:ea typeface="+mn-ea"/>
                  <a:cs typeface="+mn-cs"/>
                </a:defRPr>
              </a:lvl1pPr>
              <a:lvl2pPr marL="457200" algn="l" rtl="0" eaLnBrk="0" fontAlgn="base" hangingPunct="0">
                <a:spcBef>
                  <a:spcPct val="0"/>
                </a:spcBef>
                <a:spcAft>
                  <a:spcPct val="0"/>
                </a:spcAft>
                <a:defRPr kumimoji="1" sz="2800" kern="1200">
                  <a:solidFill>
                    <a:schemeClr val="lt1"/>
                  </a:solidFill>
                  <a:latin typeface="+mn-lt"/>
                  <a:ea typeface="+mn-ea"/>
                  <a:cs typeface="+mn-cs"/>
                </a:defRPr>
              </a:lvl2pPr>
              <a:lvl3pPr marL="914400" algn="l" rtl="0" eaLnBrk="0" fontAlgn="base" hangingPunct="0">
                <a:spcBef>
                  <a:spcPct val="0"/>
                </a:spcBef>
                <a:spcAft>
                  <a:spcPct val="0"/>
                </a:spcAft>
                <a:defRPr kumimoji="1" sz="2800" kern="1200">
                  <a:solidFill>
                    <a:schemeClr val="lt1"/>
                  </a:solidFill>
                  <a:latin typeface="+mn-lt"/>
                  <a:ea typeface="+mn-ea"/>
                  <a:cs typeface="+mn-cs"/>
                </a:defRPr>
              </a:lvl3pPr>
              <a:lvl4pPr marL="1371600" algn="l" rtl="0" eaLnBrk="0" fontAlgn="base" hangingPunct="0">
                <a:spcBef>
                  <a:spcPct val="0"/>
                </a:spcBef>
                <a:spcAft>
                  <a:spcPct val="0"/>
                </a:spcAft>
                <a:defRPr kumimoji="1" sz="2800" kern="1200">
                  <a:solidFill>
                    <a:schemeClr val="lt1"/>
                  </a:solidFill>
                  <a:latin typeface="+mn-lt"/>
                  <a:ea typeface="+mn-ea"/>
                  <a:cs typeface="+mn-cs"/>
                </a:defRPr>
              </a:lvl4pPr>
              <a:lvl5pPr marL="1828800" algn="l" rtl="0" eaLnBrk="0" fontAlgn="base" hangingPunct="0">
                <a:spcBef>
                  <a:spcPct val="0"/>
                </a:spcBef>
                <a:spcAft>
                  <a:spcPct val="0"/>
                </a:spcAft>
                <a:defRPr kumimoji="1" sz="2800" kern="1200">
                  <a:solidFill>
                    <a:schemeClr val="lt1"/>
                  </a:solidFill>
                  <a:latin typeface="+mn-lt"/>
                  <a:ea typeface="+mn-ea"/>
                  <a:cs typeface="+mn-cs"/>
                </a:defRPr>
              </a:lvl5pPr>
              <a:lvl6pPr marL="2286000" algn="l" defTabSz="914400" rtl="0" eaLnBrk="1" latinLnBrk="0" hangingPunct="1">
                <a:defRPr kumimoji="1" sz="2800" kern="1200">
                  <a:solidFill>
                    <a:schemeClr val="lt1"/>
                  </a:solidFill>
                  <a:latin typeface="+mn-lt"/>
                  <a:ea typeface="+mn-ea"/>
                  <a:cs typeface="+mn-cs"/>
                </a:defRPr>
              </a:lvl6pPr>
              <a:lvl7pPr marL="2743200" algn="l" defTabSz="914400" rtl="0" eaLnBrk="1" latinLnBrk="0" hangingPunct="1">
                <a:defRPr kumimoji="1" sz="2800" kern="1200">
                  <a:solidFill>
                    <a:schemeClr val="lt1"/>
                  </a:solidFill>
                  <a:latin typeface="+mn-lt"/>
                  <a:ea typeface="+mn-ea"/>
                  <a:cs typeface="+mn-cs"/>
                </a:defRPr>
              </a:lvl7pPr>
              <a:lvl8pPr marL="3200400" algn="l" defTabSz="914400" rtl="0" eaLnBrk="1" latinLnBrk="0" hangingPunct="1">
                <a:defRPr kumimoji="1" sz="2800" kern="1200">
                  <a:solidFill>
                    <a:schemeClr val="lt1"/>
                  </a:solidFill>
                  <a:latin typeface="+mn-lt"/>
                  <a:ea typeface="+mn-ea"/>
                  <a:cs typeface="+mn-cs"/>
                </a:defRPr>
              </a:lvl8pPr>
              <a:lvl9pPr marL="3657600" algn="l" defTabSz="914400" rtl="0" eaLnBrk="1" latinLnBrk="0" hangingPunct="1">
                <a:defRPr kumimoji="1" sz="2800" kern="1200">
                  <a:solidFill>
                    <a:schemeClr val="lt1"/>
                  </a:solidFill>
                  <a:latin typeface="+mn-lt"/>
                  <a:ea typeface="+mn-ea"/>
                  <a:cs typeface="+mn-cs"/>
                </a:defRPr>
              </a:lvl9pPr>
            </a:lstStyle>
            <a:p>
              <a:pPr algn="ctr"/>
              <a:endParaRPr kumimoji="1" lang="ja-JP" altLang="en-US"/>
            </a:p>
          </p:txBody>
        </p:sp>
        <p:pic>
          <p:nvPicPr>
            <p:cNvPr id="13" name="図 12">
              <a:extLst>
                <a:ext uri="{FF2B5EF4-FFF2-40B4-BE49-F238E27FC236}">
                  <a16:creationId xmlns:a16="http://schemas.microsoft.com/office/drawing/2014/main" id="{E55F0B55-A492-4466-BE8E-1D14577959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52883" y="4929336"/>
              <a:ext cx="1652763" cy="1652763"/>
            </a:xfrm>
            <a:prstGeom prst="rect">
              <a:avLst/>
            </a:prstGeom>
          </p:spPr>
        </p:pic>
        <p:sp>
          <p:nvSpPr>
            <p:cNvPr id="28" name="テキスト ボックス 27">
              <a:extLst>
                <a:ext uri="{FF2B5EF4-FFF2-40B4-BE49-F238E27FC236}">
                  <a16:creationId xmlns:a16="http://schemas.microsoft.com/office/drawing/2014/main" id="{2A9528F8-8E8E-4C2F-94B2-8266A66C6E35}"/>
                </a:ext>
              </a:extLst>
            </p:cNvPr>
            <p:cNvSpPr txBox="1"/>
            <p:nvPr/>
          </p:nvSpPr>
          <p:spPr>
            <a:xfrm>
              <a:off x="5847651" y="4075413"/>
              <a:ext cx="2162386" cy="859993"/>
            </a:xfrm>
            <a:prstGeom prst="rect">
              <a:avLst/>
            </a:prstGeom>
            <a:noFill/>
            <a:ln w="3175">
              <a:noFill/>
            </a:ln>
          </p:spPr>
          <p:txBody>
            <a:bodyPr wrap="square" tIns="0" bIns="0" rtlCol="0" anchor="t">
              <a:noAutofit/>
            </a:bodyPr>
            <a:lstStyle/>
            <a:p>
              <a:pPr lvl="0" algn="ctr" defTabSz="457200" eaLnBrk="1" fontAlgn="ctr" hangingPunct="1">
                <a:spcBef>
                  <a:spcPts val="0"/>
                </a:spcBef>
                <a:spcAft>
                  <a:spcPts val="0"/>
                </a:spcAft>
                <a:defRPr/>
              </a:pPr>
              <a:r>
                <a:rPr kumimoji="1" lang="ja-JP" altLang="en-US" sz="4400" b="0" i="0" u="none" strike="noStrike" kern="1200" cap="none" normalizeH="0" baseline="0" noProof="0" dirty="0">
                  <a:ln>
                    <a:noFill/>
                  </a:ln>
                  <a:solidFill>
                    <a:srgbClr val="00B050"/>
                  </a:solidFill>
                  <a:effectLst/>
                  <a:uLnTx/>
                  <a:uFillTx/>
                  <a:latin typeface="游ゴシック" panose="020B0400000000000000" pitchFamily="50" charset="-128"/>
                  <a:ea typeface="游ゴシック" panose="020B0400000000000000" pitchFamily="50" charset="-128"/>
                </a:rPr>
                <a:t>法律</a:t>
              </a:r>
              <a:endParaRPr kumimoji="1" lang="en-US" altLang="ja-JP" sz="4000" b="0" i="0" u="none" strike="noStrike" kern="1200" cap="none" normalizeH="0" baseline="0" noProof="0" dirty="0">
                <a:ln>
                  <a:noFill/>
                </a:ln>
                <a:solidFill>
                  <a:srgbClr val="00B050"/>
                </a:solidFill>
                <a:effectLst/>
                <a:uLnTx/>
                <a:uFillTx/>
                <a:latin typeface="游ゴシック" panose="020B0400000000000000" pitchFamily="50" charset="-128"/>
                <a:ea typeface="游ゴシック" panose="020B0400000000000000" pitchFamily="50" charset="-128"/>
              </a:endParaRPr>
            </a:p>
            <a:p>
              <a:pPr lvl="0" algn="ctr" defTabSz="457200" eaLnBrk="1" fontAlgn="ctr" hangingPunct="1">
                <a:spcBef>
                  <a:spcPts val="0"/>
                </a:spcBef>
                <a:spcAft>
                  <a:spcPts val="0"/>
                </a:spcAft>
                <a:defRPr/>
              </a:pPr>
              <a:r>
                <a:rPr lang="ja-JP" altLang="en-US" sz="2000" dirty="0">
                  <a:solidFill>
                    <a:srgbClr val="00B050"/>
                  </a:solidFill>
                  <a:latin typeface="游ゴシック" panose="020B0400000000000000" pitchFamily="50" charset="-128"/>
                  <a:ea typeface="游ゴシック" panose="020B0400000000000000" pitchFamily="50" charset="-128"/>
                </a:rPr>
                <a:t>税法</a:t>
              </a:r>
              <a:endParaRPr kumimoji="1" lang="ja-JP" altLang="en-US" sz="2000" b="0" i="0" u="none" strike="noStrike" kern="1200" cap="none" normalizeH="0" baseline="0" noProof="0" dirty="0">
                <a:ln>
                  <a:noFill/>
                </a:ln>
                <a:solidFill>
                  <a:srgbClr val="00B050"/>
                </a:solidFill>
                <a:effectLst/>
                <a:uLnTx/>
                <a:uFillTx/>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294405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par>
                          <p:cTn id="24" fill="hold">
                            <p:stCondLst>
                              <p:cond delay="500"/>
                            </p:stCondLst>
                            <p:childTnLst>
                              <p:par>
                                <p:cTn id="25" presetID="22" presetClass="entr" presetSubtype="1"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up)">
                                      <p:cBhvr>
                                        <p:cTn id="27" dur="500"/>
                                        <p:tgtEl>
                                          <p:spTgt spid="1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par>
                          <p:cTn id="38" fill="hold">
                            <p:stCondLst>
                              <p:cond delay="500"/>
                            </p:stCondLst>
                            <p:childTnLst>
                              <p:par>
                                <p:cTn id="39" presetID="22" presetClass="entr" presetSubtype="2"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right)">
                                      <p:cBhvr>
                                        <p:cTn id="41" dur="500"/>
                                        <p:tgtEl>
                                          <p:spTgt spid="1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6" grpId="0" animBg="1"/>
      <p:bldP spid="19" grpId="0" animBg="1"/>
      <p:bldP spid="17" grpId="0"/>
      <p:bldP spid="21"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9A9958EE-2FE2-4ED6-A3D1-603A5A6E5723}"/>
              </a:ext>
            </a:extLst>
          </p:cNvPr>
          <p:cNvSpPr>
            <a:spLocks noGrp="1"/>
          </p:cNvSpPr>
          <p:nvPr>
            <p:ph type="body" sz="quarter" idx="13"/>
          </p:nvPr>
        </p:nvSpPr>
        <p:spPr/>
        <p:txBody>
          <a:bodyPr/>
          <a:lstStyle/>
          <a:p>
            <a:r>
              <a:rPr kumimoji="1" lang="ja-JP" altLang="en-US" dirty="0"/>
              <a:t>まとめ</a:t>
            </a:r>
          </a:p>
        </p:txBody>
      </p:sp>
      <p:sp>
        <p:nvSpPr>
          <p:cNvPr id="3" name="テキスト ボックス 2">
            <a:extLst>
              <a:ext uri="{FF2B5EF4-FFF2-40B4-BE49-F238E27FC236}">
                <a16:creationId xmlns:a16="http://schemas.microsoft.com/office/drawing/2014/main" id="{BA068413-25F6-47C5-986C-581706E325C2}"/>
              </a:ext>
            </a:extLst>
          </p:cNvPr>
          <p:cNvSpPr txBox="1"/>
          <p:nvPr/>
        </p:nvSpPr>
        <p:spPr>
          <a:xfrm>
            <a:off x="360000" y="1511768"/>
            <a:ext cx="4212000" cy="1296000"/>
          </a:xfrm>
          <a:prstGeom prst="rect">
            <a:avLst/>
          </a:prstGeom>
          <a:solidFill>
            <a:srgbClr val="F2F5FB"/>
          </a:solidFill>
          <a:ln w="3175">
            <a:solidFill>
              <a:schemeClr val="accent1"/>
            </a:solidFill>
          </a:ln>
        </p:spPr>
        <p:txBody>
          <a:bodyPr wrap="square" lIns="216000" tIns="0" rIns="216000" bIns="0" rtlCol="0" anchor="ctr">
            <a:noAutofit/>
          </a:bodyPr>
          <a:lstStyle/>
          <a:p>
            <a:pPr lvl="0" algn="ctr" defTabSz="457200" eaLnBrk="1" fontAlgn="ctr" hangingPunct="1">
              <a:spcBef>
                <a:spcPts val="0"/>
              </a:spcBef>
              <a:spcAft>
                <a:spcPts val="0"/>
              </a:spcAft>
              <a:defRPr/>
            </a:pPr>
            <a:r>
              <a:rPr lang="ja-JP" altLang="en-US" sz="2400" spc="-200" dirty="0">
                <a:solidFill>
                  <a:prstClr val="black"/>
                </a:solidFill>
                <a:latin typeface="游ゴシック" panose="020B0400000000000000" pitchFamily="50" charset="-128"/>
                <a:ea typeface="游ゴシック" panose="020B0400000000000000" pitchFamily="50" charset="-128"/>
              </a:rPr>
              <a:t>税金は</a:t>
            </a:r>
            <a:r>
              <a:rPr lang="en-US" altLang="ja-JP" sz="2400" spc="-200" dirty="0">
                <a:solidFill>
                  <a:prstClr val="black"/>
                </a:solidFill>
                <a:latin typeface="游ゴシック" panose="020B0400000000000000" pitchFamily="50" charset="-128"/>
                <a:ea typeface="游ゴシック" panose="020B0400000000000000" pitchFamily="50" charset="-128"/>
              </a:rPr>
              <a:t/>
            </a:r>
            <a:br>
              <a:rPr lang="en-US" altLang="ja-JP" sz="2400" spc="-200" dirty="0">
                <a:solidFill>
                  <a:prstClr val="black"/>
                </a:solidFill>
                <a:latin typeface="游ゴシック" panose="020B0400000000000000" pitchFamily="50" charset="-128"/>
                <a:ea typeface="游ゴシック" panose="020B0400000000000000" pitchFamily="50" charset="-128"/>
              </a:rPr>
            </a:br>
            <a:r>
              <a:rPr lang="ja-JP" altLang="en-US" sz="2400" spc="-200" dirty="0">
                <a:solidFill>
                  <a:prstClr val="black"/>
                </a:solidFill>
                <a:latin typeface="游ゴシック" panose="020B0400000000000000" pitchFamily="50" charset="-128"/>
                <a:ea typeface="游ゴシック" panose="020B0400000000000000" pitchFamily="50" charset="-128"/>
              </a:rPr>
              <a:t>みんなで決めるルールです。</a:t>
            </a:r>
            <a:endParaRPr lang="ja-JP" altLang="en-US" sz="2400" spc="-200" dirty="0">
              <a:solidFill>
                <a:srgbClr val="00B050"/>
              </a:solidFill>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0F6BF3B9-C073-4867-960B-218ECB40ADD0}"/>
              </a:ext>
            </a:extLst>
          </p:cNvPr>
          <p:cNvSpPr txBox="1"/>
          <p:nvPr/>
        </p:nvSpPr>
        <p:spPr>
          <a:xfrm>
            <a:off x="4572000" y="1511768"/>
            <a:ext cx="4212000" cy="1296000"/>
          </a:xfrm>
          <a:prstGeom prst="rect">
            <a:avLst/>
          </a:prstGeom>
          <a:solidFill>
            <a:srgbClr val="F2F5FB"/>
          </a:solidFill>
          <a:ln w="3175">
            <a:solidFill>
              <a:schemeClr val="accent1"/>
            </a:solidFill>
          </a:ln>
        </p:spPr>
        <p:txBody>
          <a:bodyPr wrap="square" lIns="216000" tIns="0" rIns="216000" bIns="0" rtlCol="0" anchor="ctr">
            <a:noAutofit/>
          </a:bodyPr>
          <a:lstStyle/>
          <a:p>
            <a:pPr lvl="0" algn="ctr" defTabSz="457200" eaLnBrk="1" fontAlgn="ctr" hangingPunct="1">
              <a:spcBef>
                <a:spcPts val="0"/>
              </a:spcBef>
              <a:spcAft>
                <a:spcPts val="0"/>
              </a:spcAft>
              <a:defRPr/>
            </a:pPr>
            <a:r>
              <a:rPr lang="ja-JP" altLang="en-US" sz="2400" spc="-200" dirty="0">
                <a:solidFill>
                  <a:prstClr val="black"/>
                </a:solidFill>
                <a:latin typeface="游ゴシック" panose="020B0400000000000000" pitchFamily="50" charset="-128"/>
                <a:ea typeface="游ゴシック" panose="020B0400000000000000" pitchFamily="50" charset="-128"/>
              </a:rPr>
              <a:t>将来、みなさんが</a:t>
            </a:r>
            <a:r>
              <a:rPr lang="en-US" altLang="ja-JP" sz="2400" spc="-200" dirty="0">
                <a:solidFill>
                  <a:prstClr val="black"/>
                </a:solidFill>
                <a:latin typeface="游ゴシック" panose="020B0400000000000000" pitchFamily="50" charset="-128"/>
                <a:ea typeface="游ゴシック" panose="020B0400000000000000" pitchFamily="50" charset="-128"/>
              </a:rPr>
              <a:t/>
            </a:r>
            <a:br>
              <a:rPr lang="en-US" altLang="ja-JP" sz="2400" spc="-200" dirty="0">
                <a:solidFill>
                  <a:prstClr val="black"/>
                </a:solidFill>
                <a:latin typeface="游ゴシック" panose="020B0400000000000000" pitchFamily="50" charset="-128"/>
                <a:ea typeface="游ゴシック" panose="020B0400000000000000" pitchFamily="50" charset="-128"/>
              </a:rPr>
            </a:br>
            <a:r>
              <a:rPr lang="ja-JP" altLang="en-US" sz="2400" spc="-200" dirty="0">
                <a:solidFill>
                  <a:prstClr val="black"/>
                </a:solidFill>
                <a:latin typeface="游ゴシック" panose="020B0400000000000000" pitchFamily="50" charset="-128"/>
                <a:ea typeface="游ゴシック" panose="020B0400000000000000" pitchFamily="50" charset="-128"/>
              </a:rPr>
              <a:t>決めていくことができます。</a:t>
            </a:r>
            <a:endParaRPr lang="ja-JP" altLang="en-US" sz="2400" spc="-200" dirty="0">
              <a:solidFill>
                <a:srgbClr val="00B050"/>
              </a:solidFill>
              <a:latin typeface="游ゴシック" panose="020B0400000000000000" pitchFamily="50" charset="-128"/>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37EA383E-56F8-4552-8CA5-EA825E6B3F4A}"/>
              </a:ext>
            </a:extLst>
          </p:cNvPr>
          <p:cNvSpPr txBox="1"/>
          <p:nvPr/>
        </p:nvSpPr>
        <p:spPr>
          <a:xfrm>
            <a:off x="360000" y="2807768"/>
            <a:ext cx="8424000" cy="826525"/>
          </a:xfrm>
          <a:prstGeom prst="rect">
            <a:avLst/>
          </a:prstGeom>
          <a:solidFill>
            <a:schemeClr val="bg1"/>
          </a:solidFill>
          <a:ln w="3175">
            <a:solidFill>
              <a:schemeClr val="accent1"/>
            </a:solidFill>
          </a:ln>
        </p:spPr>
        <p:txBody>
          <a:bodyPr wrap="square" lIns="180000" tIns="36000" rIns="180000" bIns="0" rtlCol="0" anchor="ctr">
            <a:noAutofit/>
          </a:bodyPr>
          <a:lstStyle/>
          <a:p>
            <a:pPr lvl="0" algn="ctr" defTabSz="457200" eaLnBrk="1" fontAlgn="ctr" hangingPunct="1">
              <a:spcBef>
                <a:spcPts val="0"/>
              </a:spcBef>
              <a:spcAft>
                <a:spcPts val="0"/>
              </a:spcAft>
              <a:defRPr/>
            </a:pPr>
            <a:r>
              <a:rPr lang="ja-JP" altLang="en-US" sz="2400" spc="-200" dirty="0">
                <a:solidFill>
                  <a:prstClr val="black"/>
                </a:solidFill>
                <a:latin typeface="游ゴシック" panose="020B0400000000000000" pitchFamily="50" charset="-128"/>
                <a:ea typeface="游ゴシック" panose="020B0400000000000000" pitchFamily="50" charset="-128"/>
              </a:rPr>
              <a:t>そのために</a:t>
            </a:r>
            <a:endParaRPr lang="ja-JP" altLang="en-US" sz="2400" spc="-200" dirty="0">
              <a:solidFill>
                <a:srgbClr val="00B050"/>
              </a:solidFill>
              <a:latin typeface="游ゴシック" panose="020B0400000000000000" pitchFamily="50" charset="-128"/>
              <a:ea typeface="游ゴシック" panose="020B0400000000000000" pitchFamily="50" charset="-128"/>
            </a:endParaRPr>
          </a:p>
        </p:txBody>
      </p:sp>
      <p:grpSp>
        <p:nvGrpSpPr>
          <p:cNvPr id="18" name="グループ化 17">
            <a:extLst>
              <a:ext uri="{FF2B5EF4-FFF2-40B4-BE49-F238E27FC236}">
                <a16:creationId xmlns:a16="http://schemas.microsoft.com/office/drawing/2014/main" id="{04458056-A7C5-4AEA-8C13-EB355548F342}"/>
              </a:ext>
            </a:extLst>
          </p:cNvPr>
          <p:cNvGrpSpPr/>
          <p:nvPr/>
        </p:nvGrpSpPr>
        <p:grpSpPr>
          <a:xfrm>
            <a:off x="360000" y="3634293"/>
            <a:ext cx="8424000" cy="1440000"/>
            <a:chOff x="360000" y="3634293"/>
            <a:chExt cx="8424000" cy="1440000"/>
          </a:xfrm>
        </p:grpSpPr>
        <p:sp>
          <p:nvSpPr>
            <p:cNvPr id="10" name="テキスト ボックス 9">
              <a:extLst>
                <a:ext uri="{FF2B5EF4-FFF2-40B4-BE49-F238E27FC236}">
                  <a16:creationId xmlns:a16="http://schemas.microsoft.com/office/drawing/2014/main" id="{51110C0E-8989-4FF0-B649-76AB17C7D8C2}"/>
                </a:ext>
              </a:extLst>
            </p:cNvPr>
            <p:cNvSpPr txBox="1"/>
            <p:nvPr/>
          </p:nvSpPr>
          <p:spPr>
            <a:xfrm>
              <a:off x="360000" y="3634293"/>
              <a:ext cx="8424000" cy="1440000"/>
            </a:xfrm>
            <a:prstGeom prst="rect">
              <a:avLst/>
            </a:prstGeom>
            <a:solidFill>
              <a:schemeClr val="accent1">
                <a:lumMod val="20000"/>
                <a:lumOff val="80000"/>
              </a:schemeClr>
            </a:solidFill>
            <a:ln w="3175">
              <a:solidFill>
                <a:schemeClr val="accent1"/>
              </a:solidFill>
            </a:ln>
          </p:spPr>
          <p:txBody>
            <a:bodyPr wrap="square" lIns="216000" tIns="0" rIns="216000" bIns="0" rtlCol="0" anchor="ctr">
              <a:noAutofit/>
            </a:bodyPr>
            <a:lstStyle/>
            <a:p>
              <a:pPr lvl="0" algn="ctr" defTabSz="457200" eaLnBrk="1" fontAlgn="ctr" hangingPunct="1">
                <a:spcBef>
                  <a:spcPts val="0"/>
                </a:spcBef>
                <a:spcAft>
                  <a:spcPts val="0"/>
                </a:spcAft>
                <a:defRPr/>
              </a:pPr>
              <a:endParaRPr lang="ja-JP" altLang="en-US" sz="2600" spc="-200" dirty="0">
                <a:solidFill>
                  <a:srgbClr val="00B050"/>
                </a:solidFill>
                <a:latin typeface="游ゴシック" panose="020B0400000000000000" pitchFamily="50" charset="-128"/>
                <a:ea typeface="游ゴシック" panose="020B0400000000000000" pitchFamily="50" charset="-128"/>
              </a:endParaRPr>
            </a:p>
          </p:txBody>
        </p:sp>
        <p:sp>
          <p:nvSpPr>
            <p:cNvPr id="4" name="テキスト ボックス 3">
              <a:extLst>
                <a:ext uri="{FF2B5EF4-FFF2-40B4-BE49-F238E27FC236}">
                  <a16:creationId xmlns:a16="http://schemas.microsoft.com/office/drawing/2014/main" id="{6BF200A3-5CAD-4083-AA61-8C7B517E165B}"/>
                </a:ext>
              </a:extLst>
            </p:cNvPr>
            <p:cNvSpPr txBox="1"/>
            <p:nvPr/>
          </p:nvSpPr>
          <p:spPr>
            <a:xfrm>
              <a:off x="360000" y="3634293"/>
              <a:ext cx="6660272" cy="1440000"/>
            </a:xfrm>
            <a:prstGeom prst="rect">
              <a:avLst/>
            </a:prstGeom>
            <a:noFill/>
            <a:ln w="3175">
              <a:noFill/>
            </a:ln>
          </p:spPr>
          <p:txBody>
            <a:bodyPr wrap="square" lIns="72000" tIns="36000" rIns="72000" bIns="0" rtlCol="0" anchor="ctr">
              <a:noAutofit/>
            </a:bodyPr>
            <a:lstStyle/>
            <a:p>
              <a:pPr lvl="0" defTabSz="457200" eaLnBrk="1" fontAlgn="ctr" hangingPunct="1">
                <a:spcBef>
                  <a:spcPts val="0"/>
                </a:spcBef>
                <a:spcAft>
                  <a:spcPts val="0"/>
                </a:spcAft>
                <a:defRPr/>
              </a:pPr>
              <a:r>
                <a:rPr lang="ja-JP" altLang="en-US" b="1" spc="-200" dirty="0">
                  <a:solidFill>
                    <a:prstClr val="black"/>
                  </a:solidFill>
                  <a:latin typeface="游ゴシック" panose="020B0400000000000000" pitchFamily="50" charset="-128"/>
                  <a:ea typeface="游ゴシック" panose="020B0400000000000000" pitchFamily="50" charset="-128"/>
                </a:rPr>
                <a:t>「税金について納税のことだけではなく、</a:t>
              </a:r>
              <a:endParaRPr lang="en-US" altLang="ja-JP" b="1" spc="-200" dirty="0">
                <a:solidFill>
                  <a:prstClr val="black"/>
                </a:solidFill>
                <a:latin typeface="游ゴシック" panose="020B0400000000000000" pitchFamily="50" charset="-128"/>
                <a:ea typeface="游ゴシック" panose="020B0400000000000000" pitchFamily="50" charset="-128"/>
              </a:endParaRPr>
            </a:p>
            <a:p>
              <a:pPr lvl="0" algn="r" defTabSz="457200" eaLnBrk="1" fontAlgn="ctr" hangingPunct="1">
                <a:spcBef>
                  <a:spcPts val="0"/>
                </a:spcBef>
                <a:spcAft>
                  <a:spcPts val="0"/>
                </a:spcAft>
                <a:defRPr/>
              </a:pPr>
              <a:r>
                <a:rPr lang="ja-JP" altLang="en-US" b="1" spc="-200" dirty="0">
                  <a:solidFill>
                    <a:prstClr val="black"/>
                  </a:solidFill>
                  <a:latin typeface="游ゴシック" panose="020B0400000000000000" pitchFamily="50" charset="-128"/>
                  <a:ea typeface="游ゴシック" panose="020B0400000000000000" pitchFamily="50" charset="-128"/>
                </a:rPr>
                <a:t>税金の使い道にも関心を持つこと」</a:t>
              </a:r>
              <a:endParaRPr lang="ja-JP" altLang="en-US" b="1" spc="-200" dirty="0">
                <a:solidFill>
                  <a:srgbClr val="00B050"/>
                </a:solidFill>
                <a:latin typeface="游ゴシック" panose="020B0400000000000000" pitchFamily="50" charset="-128"/>
                <a:ea typeface="游ゴシック" panose="020B0400000000000000" pitchFamily="50" charset="-128"/>
              </a:endParaRPr>
            </a:p>
          </p:txBody>
        </p:sp>
      </p:grpSp>
      <p:grpSp>
        <p:nvGrpSpPr>
          <p:cNvPr id="21" name="グループ化 20">
            <a:extLst>
              <a:ext uri="{FF2B5EF4-FFF2-40B4-BE49-F238E27FC236}">
                <a16:creationId xmlns:a16="http://schemas.microsoft.com/office/drawing/2014/main" id="{DC5D73FE-617A-4791-85AF-C0CFCBCDA2E7}"/>
              </a:ext>
            </a:extLst>
          </p:cNvPr>
          <p:cNvGrpSpPr/>
          <p:nvPr/>
        </p:nvGrpSpPr>
        <p:grpSpPr>
          <a:xfrm>
            <a:off x="360000" y="5058000"/>
            <a:ext cx="8424000" cy="1440000"/>
            <a:chOff x="360000" y="5058000"/>
            <a:chExt cx="8424000" cy="1440000"/>
          </a:xfrm>
        </p:grpSpPr>
        <p:sp>
          <p:nvSpPr>
            <p:cNvPr id="11" name="テキスト ボックス 10">
              <a:extLst>
                <a:ext uri="{FF2B5EF4-FFF2-40B4-BE49-F238E27FC236}">
                  <a16:creationId xmlns:a16="http://schemas.microsoft.com/office/drawing/2014/main" id="{25E75759-D847-4E62-A0F1-6EC9981F2B74}"/>
                </a:ext>
              </a:extLst>
            </p:cNvPr>
            <p:cNvSpPr txBox="1"/>
            <p:nvPr/>
          </p:nvSpPr>
          <p:spPr>
            <a:xfrm>
              <a:off x="360000" y="5058000"/>
              <a:ext cx="8424000" cy="1440000"/>
            </a:xfrm>
            <a:prstGeom prst="rect">
              <a:avLst/>
            </a:prstGeom>
            <a:solidFill>
              <a:srgbClr val="CAD8EE"/>
            </a:solidFill>
            <a:ln w="3175">
              <a:solidFill>
                <a:schemeClr val="accent1"/>
              </a:solidFill>
            </a:ln>
          </p:spPr>
          <p:txBody>
            <a:bodyPr wrap="square" lIns="216000" tIns="0" rIns="216000" bIns="0" rtlCol="0" anchor="ctr">
              <a:noAutofit/>
            </a:bodyPr>
            <a:lstStyle/>
            <a:p>
              <a:pPr lvl="0" algn="ctr" defTabSz="457200" eaLnBrk="1" fontAlgn="ctr" hangingPunct="1">
                <a:spcBef>
                  <a:spcPts val="0"/>
                </a:spcBef>
                <a:spcAft>
                  <a:spcPts val="0"/>
                </a:spcAft>
                <a:defRPr/>
              </a:pPr>
              <a:endParaRPr lang="ja-JP" altLang="en-US" sz="2600" spc="-200" dirty="0">
                <a:solidFill>
                  <a:srgbClr val="00B050"/>
                </a:solidFill>
                <a:latin typeface="游ゴシック" panose="020B0400000000000000" pitchFamily="50" charset="-128"/>
                <a:ea typeface="游ゴシック" panose="020B0400000000000000" pitchFamily="50" charset="-128"/>
              </a:endParaRPr>
            </a:p>
          </p:txBody>
        </p:sp>
        <p:sp>
          <p:nvSpPr>
            <p:cNvPr id="9" name="テキスト ボックス 8">
              <a:extLst>
                <a:ext uri="{FF2B5EF4-FFF2-40B4-BE49-F238E27FC236}">
                  <a16:creationId xmlns:a16="http://schemas.microsoft.com/office/drawing/2014/main" id="{C36C43B2-CDEE-4AB3-BF6F-E4BC23128EA5}"/>
                </a:ext>
              </a:extLst>
            </p:cNvPr>
            <p:cNvSpPr txBox="1"/>
            <p:nvPr/>
          </p:nvSpPr>
          <p:spPr>
            <a:xfrm>
              <a:off x="2304000" y="5058000"/>
              <a:ext cx="6480000" cy="1440000"/>
            </a:xfrm>
            <a:prstGeom prst="rect">
              <a:avLst/>
            </a:prstGeom>
            <a:noFill/>
            <a:ln w="3175">
              <a:noFill/>
            </a:ln>
          </p:spPr>
          <p:txBody>
            <a:bodyPr wrap="square" lIns="72000" tIns="36000" rIns="72000" bIns="0" rtlCol="0" anchor="ctr">
              <a:noAutofit/>
            </a:bodyPr>
            <a:lstStyle/>
            <a:p>
              <a:pPr lvl="0" defTabSz="457200" eaLnBrk="1" fontAlgn="ctr" hangingPunct="1">
                <a:spcBef>
                  <a:spcPts val="0"/>
                </a:spcBef>
                <a:spcAft>
                  <a:spcPts val="0"/>
                </a:spcAft>
                <a:defRPr/>
              </a:pPr>
              <a:r>
                <a:rPr lang="ja-JP" altLang="en-US" sz="2600" spc="-200" dirty="0">
                  <a:solidFill>
                    <a:prstClr val="black"/>
                  </a:solidFill>
                  <a:latin typeface="游ゴシック" panose="020B0400000000000000" pitchFamily="50" charset="-128"/>
                  <a:ea typeface="游ゴシック" panose="020B0400000000000000" pitchFamily="50" charset="-128"/>
                </a:rPr>
                <a:t>「税金をより公平に集めて、</a:t>
              </a:r>
              <a:endParaRPr lang="en-US" altLang="ja-JP" sz="2600" spc="-200" dirty="0">
                <a:solidFill>
                  <a:prstClr val="black"/>
                </a:solidFill>
                <a:latin typeface="游ゴシック" panose="020B0400000000000000" pitchFamily="50" charset="-128"/>
                <a:ea typeface="游ゴシック" panose="020B0400000000000000" pitchFamily="50" charset="-128"/>
              </a:endParaRPr>
            </a:p>
            <a:p>
              <a:pPr lvl="0" algn="ctr" defTabSz="457200" eaLnBrk="1" fontAlgn="ctr" hangingPunct="1">
                <a:spcBef>
                  <a:spcPts val="0"/>
                </a:spcBef>
                <a:spcAft>
                  <a:spcPts val="0"/>
                </a:spcAft>
                <a:defRPr/>
              </a:pPr>
              <a:r>
                <a:rPr lang="ja-JP" altLang="en-US" sz="2600" spc="-200" dirty="0">
                  <a:solidFill>
                    <a:prstClr val="black"/>
                  </a:solidFill>
                  <a:latin typeface="游ゴシック" panose="020B0400000000000000" pitchFamily="50" charset="-128"/>
                  <a:ea typeface="游ゴシック" panose="020B0400000000000000" pitchFamily="50" charset="-128"/>
                </a:rPr>
                <a:t>限られた大切な財源を有効に使うために</a:t>
              </a:r>
              <a:endParaRPr lang="en-US" altLang="ja-JP" sz="2600" spc="-200" dirty="0">
                <a:solidFill>
                  <a:prstClr val="black"/>
                </a:solidFill>
                <a:latin typeface="游ゴシック" panose="020B0400000000000000" pitchFamily="50" charset="-128"/>
                <a:ea typeface="游ゴシック" panose="020B0400000000000000" pitchFamily="50" charset="-128"/>
              </a:endParaRPr>
            </a:p>
            <a:p>
              <a:pPr lvl="0" algn="r" defTabSz="457200" eaLnBrk="1" fontAlgn="ctr" hangingPunct="1">
                <a:spcBef>
                  <a:spcPts val="0"/>
                </a:spcBef>
                <a:spcAft>
                  <a:spcPts val="0"/>
                </a:spcAft>
                <a:defRPr/>
              </a:pPr>
              <a:r>
                <a:rPr lang="ja-JP" altLang="en-US" sz="2600" spc="-200" dirty="0">
                  <a:solidFill>
                    <a:prstClr val="black"/>
                  </a:solidFill>
                  <a:latin typeface="游ゴシック" panose="020B0400000000000000" pitchFamily="50" charset="-128"/>
                  <a:ea typeface="游ゴシック" panose="020B0400000000000000" pitchFamily="50" charset="-128"/>
                </a:rPr>
                <a:t>何をすべきか考えること」</a:t>
              </a:r>
              <a:endParaRPr lang="ja-JP" altLang="en-US" sz="2600" spc="-200" dirty="0">
                <a:solidFill>
                  <a:srgbClr val="00B050"/>
                </a:solidFill>
                <a:latin typeface="游ゴシック" panose="020B0400000000000000" pitchFamily="50" charset="-128"/>
                <a:ea typeface="游ゴシック" panose="020B0400000000000000" pitchFamily="50" charset="-128"/>
              </a:endParaRPr>
            </a:p>
          </p:txBody>
        </p:sp>
      </p:grpSp>
      <p:pic>
        <p:nvPicPr>
          <p:cNvPr id="17" name="図 16">
            <a:extLst>
              <a:ext uri="{FF2B5EF4-FFF2-40B4-BE49-F238E27FC236}">
                <a16:creationId xmlns:a16="http://schemas.microsoft.com/office/drawing/2014/main" id="{272CFA60-18D4-4C2A-8AAF-B56391D959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0000" y="3656587"/>
            <a:ext cx="1212056" cy="1395413"/>
          </a:xfrm>
          <a:prstGeom prst="rect">
            <a:avLst/>
          </a:prstGeom>
        </p:spPr>
      </p:pic>
      <p:pic>
        <p:nvPicPr>
          <p:cNvPr id="15" name="図 14">
            <a:extLst>
              <a:ext uri="{FF2B5EF4-FFF2-40B4-BE49-F238E27FC236}">
                <a16:creationId xmlns:a16="http://schemas.microsoft.com/office/drawing/2014/main" id="{7BB49740-F7F4-4E03-9AC6-9FA5FEB830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945" y="5130300"/>
            <a:ext cx="1214438" cy="1295400"/>
          </a:xfrm>
          <a:prstGeom prst="rect">
            <a:avLst/>
          </a:prstGeom>
        </p:spPr>
      </p:pic>
    </p:spTree>
    <p:extLst>
      <p:ext uri="{BB962C8B-B14F-4D97-AF65-F5344CB8AC3E}">
        <p14:creationId xmlns:p14="http://schemas.microsoft.com/office/powerpoint/2010/main" val="2165422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10" presetClass="entr" presetSubtype="0" fill="hold" nodeType="withEffect">
                                  <p:stCondLst>
                                    <p:cond delay="75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anim calcmode="lin" valueType="num">
                                      <p:cBhvr>
                                        <p:cTn id="42" dur="1000" fill="hold"/>
                                        <p:tgtEl>
                                          <p:spTgt spid="21"/>
                                        </p:tgtEl>
                                        <p:attrNameLst>
                                          <p:attrName>ppt_x</p:attrName>
                                        </p:attrNameLst>
                                      </p:cBhvr>
                                      <p:tavLst>
                                        <p:tav tm="0">
                                          <p:val>
                                            <p:strVal val="#ppt_x"/>
                                          </p:val>
                                        </p:tav>
                                        <p:tav tm="100000">
                                          <p:val>
                                            <p:strVal val="#ppt_x"/>
                                          </p:val>
                                        </p:tav>
                                      </p:tavLst>
                                    </p:anim>
                                    <p:anim calcmode="lin" valueType="num">
                                      <p:cBhvr>
                                        <p:cTn id="43" dur="1000" fill="hold"/>
                                        <p:tgtEl>
                                          <p:spTgt spid="21"/>
                                        </p:tgtEl>
                                        <p:attrNameLst>
                                          <p:attrName>ppt_y</p:attrName>
                                        </p:attrNameLst>
                                      </p:cBhvr>
                                      <p:tavLst>
                                        <p:tav tm="0">
                                          <p:val>
                                            <p:strVal val="#ppt_y+.1"/>
                                          </p:val>
                                        </p:tav>
                                        <p:tav tm="100000">
                                          <p:val>
                                            <p:strVal val="#ppt_y"/>
                                          </p:val>
                                        </p:tav>
                                      </p:tavLst>
                                    </p:anim>
                                  </p:childTnLst>
                                </p:cTn>
                              </p:par>
                              <p:par>
                                <p:cTn id="44" presetID="10" presetClass="entr" presetSubtype="0" fill="hold" nodeType="withEffect">
                                  <p:stCondLst>
                                    <p:cond delay="75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EDC4197F-09F1-4760-9D7F-31BB8556AD88}"/>
              </a:ext>
            </a:extLst>
          </p:cNvPr>
          <p:cNvSpPr txBox="1"/>
          <p:nvPr/>
        </p:nvSpPr>
        <p:spPr>
          <a:xfrm>
            <a:off x="11088" y="1383766"/>
            <a:ext cx="9144000" cy="2520000"/>
          </a:xfrm>
          <a:prstGeom prst="rect">
            <a:avLst/>
          </a:prstGeom>
          <a:solidFill>
            <a:schemeClr val="bg1"/>
          </a:solidFill>
          <a:ln w="3175">
            <a:noFill/>
          </a:ln>
        </p:spPr>
        <p:txBody>
          <a:bodyPr wrap="square" tIns="0" bIns="0" rtlCol="0" anchor="ctr">
            <a:noAutofit/>
          </a:bodyPr>
          <a:lstStyle/>
          <a:p>
            <a:pPr lvl="0" algn="ctr" defTabSz="457200" eaLnBrk="1" fontAlgn="ctr" hangingPunct="1">
              <a:spcBef>
                <a:spcPts val="0"/>
              </a:spcBef>
              <a:spcAft>
                <a:spcPts val="0"/>
              </a:spcAft>
              <a:defRPr/>
            </a:pPr>
            <a:endParaRPr lang="ja-JP" altLang="en-US" spc="-200" dirty="0">
              <a:solidFill>
                <a:prstClr val="black"/>
              </a:solidFill>
              <a:latin typeface="游ゴシック" panose="020B0400000000000000" pitchFamily="50" charset="-128"/>
              <a:ea typeface="游ゴシック" panose="020B0400000000000000" pitchFamily="50" charset="-128"/>
            </a:endParaRPr>
          </a:p>
        </p:txBody>
      </p:sp>
      <p:sp>
        <p:nvSpPr>
          <p:cNvPr id="2" name="テキスト プレースホルダー 1">
            <a:extLst>
              <a:ext uri="{FF2B5EF4-FFF2-40B4-BE49-F238E27FC236}">
                <a16:creationId xmlns:a16="http://schemas.microsoft.com/office/drawing/2014/main" id="{7DDBCDF6-6138-47EE-8620-9AEF2742AA75}"/>
              </a:ext>
            </a:extLst>
          </p:cNvPr>
          <p:cNvSpPr>
            <a:spLocks noGrp="1"/>
          </p:cNvSpPr>
          <p:nvPr>
            <p:ph type="body" sz="quarter" idx="13"/>
          </p:nvPr>
        </p:nvSpPr>
        <p:spPr/>
        <p:txBody>
          <a:bodyPr/>
          <a:lstStyle/>
          <a:p>
            <a:r>
              <a:rPr kumimoji="1" lang="ja-JP" altLang="en-US" dirty="0"/>
              <a:t>今日のまとめ</a:t>
            </a:r>
          </a:p>
        </p:txBody>
      </p:sp>
      <p:grpSp>
        <p:nvGrpSpPr>
          <p:cNvPr id="4" name="グループ化 3">
            <a:extLst>
              <a:ext uri="{FF2B5EF4-FFF2-40B4-BE49-F238E27FC236}">
                <a16:creationId xmlns:a16="http://schemas.microsoft.com/office/drawing/2014/main" id="{3D8E1447-5F62-4089-AE65-F021F228EF15}"/>
              </a:ext>
            </a:extLst>
          </p:cNvPr>
          <p:cNvGrpSpPr/>
          <p:nvPr/>
        </p:nvGrpSpPr>
        <p:grpSpPr>
          <a:xfrm>
            <a:off x="360000" y="4164694"/>
            <a:ext cx="8424000" cy="2408186"/>
            <a:chOff x="360000" y="1511768"/>
            <a:chExt cx="8424000" cy="2160000"/>
          </a:xfrm>
        </p:grpSpPr>
        <p:sp>
          <p:nvSpPr>
            <p:cNvPr id="14" name="テキスト ボックス 13">
              <a:extLst>
                <a:ext uri="{FF2B5EF4-FFF2-40B4-BE49-F238E27FC236}">
                  <a16:creationId xmlns:a16="http://schemas.microsoft.com/office/drawing/2014/main" id="{4B2D898A-33BC-43C9-81D6-2669A08C2F3B}"/>
                </a:ext>
              </a:extLst>
            </p:cNvPr>
            <p:cNvSpPr txBox="1"/>
            <p:nvPr/>
          </p:nvSpPr>
          <p:spPr>
            <a:xfrm>
              <a:off x="360000" y="1511768"/>
              <a:ext cx="8424000" cy="2160000"/>
            </a:xfrm>
            <a:prstGeom prst="rect">
              <a:avLst/>
            </a:prstGeom>
            <a:solidFill>
              <a:srgbClr val="E9EEF8"/>
            </a:solidFill>
            <a:ln w="3175">
              <a:solidFill>
                <a:schemeClr val="accent1"/>
              </a:solidFill>
            </a:ln>
          </p:spPr>
          <p:txBody>
            <a:bodyPr wrap="square" lIns="216000" tIns="0" rIns="216000" bIns="0" rtlCol="0" anchor="ctr">
              <a:noAutofit/>
            </a:bodyPr>
            <a:lstStyle/>
            <a:p>
              <a:pPr lvl="0" algn="ctr" defTabSz="457200" eaLnBrk="1" fontAlgn="ctr" hangingPunct="1">
                <a:spcBef>
                  <a:spcPts val="0"/>
                </a:spcBef>
                <a:spcAft>
                  <a:spcPts val="0"/>
                </a:spcAft>
                <a:defRPr/>
              </a:pPr>
              <a:endParaRPr lang="ja-JP" altLang="en-US" sz="2600" spc="-200" dirty="0">
                <a:solidFill>
                  <a:srgbClr val="00B050"/>
                </a:solidFill>
                <a:latin typeface="游ゴシック" panose="020B0400000000000000" pitchFamily="50" charset="-128"/>
                <a:ea typeface="游ゴシック" panose="020B0400000000000000" pitchFamily="50" charset="-128"/>
              </a:endParaRPr>
            </a:p>
          </p:txBody>
        </p:sp>
        <p:sp>
          <p:nvSpPr>
            <p:cNvPr id="3" name="テキスト ボックス 2">
              <a:extLst>
                <a:ext uri="{FF2B5EF4-FFF2-40B4-BE49-F238E27FC236}">
                  <a16:creationId xmlns:a16="http://schemas.microsoft.com/office/drawing/2014/main" id="{866FA4DA-A9B7-4AE2-9D03-B9C6D3EA46EB}"/>
                </a:ext>
              </a:extLst>
            </p:cNvPr>
            <p:cNvSpPr txBox="1"/>
            <p:nvPr/>
          </p:nvSpPr>
          <p:spPr>
            <a:xfrm>
              <a:off x="360000" y="1511768"/>
              <a:ext cx="5436136" cy="2160000"/>
            </a:xfrm>
            <a:prstGeom prst="rect">
              <a:avLst/>
            </a:prstGeom>
            <a:noFill/>
            <a:ln w="3175">
              <a:noFill/>
            </a:ln>
          </p:spPr>
          <p:txBody>
            <a:bodyPr wrap="square" lIns="216000" tIns="0" rIns="216000" bIns="0" rtlCol="0" anchor="ctr">
              <a:noAutofit/>
            </a:bodyPr>
            <a:lstStyle/>
            <a:p>
              <a:pPr lvl="0" algn="ctr" defTabSz="457200" eaLnBrk="1" fontAlgn="ctr" hangingPunct="1">
                <a:spcBef>
                  <a:spcPts val="0"/>
                </a:spcBef>
                <a:spcAft>
                  <a:spcPts val="0"/>
                </a:spcAft>
                <a:defRPr/>
              </a:pPr>
              <a:r>
                <a:rPr lang="ja-JP" altLang="en-US" sz="2600" spc="-200" dirty="0">
                  <a:solidFill>
                    <a:prstClr val="black"/>
                  </a:solidFill>
                  <a:latin typeface="游ゴシック" panose="020B0400000000000000" pitchFamily="50" charset="-128"/>
                  <a:ea typeface="游ゴシック" panose="020B0400000000000000" pitchFamily="50" charset="-128"/>
                </a:rPr>
                <a:t>これを日本の国民として、</a:t>
              </a:r>
              <a:r>
                <a:rPr lang="en-US" altLang="ja-JP" sz="2600" spc="-200" dirty="0">
                  <a:solidFill>
                    <a:prstClr val="black"/>
                  </a:solidFill>
                  <a:latin typeface="游ゴシック" panose="020B0400000000000000" pitchFamily="50" charset="-128"/>
                  <a:ea typeface="游ゴシック" panose="020B0400000000000000" pitchFamily="50" charset="-128"/>
                </a:rPr>
                <a:t/>
              </a:r>
              <a:br>
                <a:rPr lang="en-US" altLang="ja-JP" sz="2600" spc="-200" dirty="0">
                  <a:solidFill>
                    <a:prstClr val="black"/>
                  </a:solidFill>
                  <a:latin typeface="游ゴシック" panose="020B0400000000000000" pitchFamily="50" charset="-128"/>
                  <a:ea typeface="游ゴシック" panose="020B0400000000000000" pitchFamily="50" charset="-128"/>
                </a:rPr>
              </a:br>
              <a:r>
                <a:rPr lang="ja-JP" altLang="en-US" sz="2600" spc="-200" dirty="0">
                  <a:solidFill>
                    <a:prstClr val="black"/>
                  </a:solidFill>
                  <a:latin typeface="游ゴシック" panose="020B0400000000000000" pitchFamily="50" charset="-128"/>
                  <a:ea typeface="游ゴシック" panose="020B0400000000000000" pitchFamily="50" charset="-128"/>
                </a:rPr>
                <a:t>大人もそしてみなさんも</a:t>
              </a:r>
              <a:r>
                <a:rPr lang="en-US" altLang="ja-JP" sz="2600" spc="-200" dirty="0">
                  <a:solidFill>
                    <a:prstClr val="black"/>
                  </a:solidFill>
                  <a:latin typeface="游ゴシック" panose="020B0400000000000000" pitchFamily="50" charset="-128"/>
                  <a:ea typeface="游ゴシック" panose="020B0400000000000000" pitchFamily="50" charset="-128"/>
                </a:rPr>
                <a:t/>
              </a:r>
              <a:br>
                <a:rPr lang="en-US" altLang="ja-JP" sz="2600" spc="-200" dirty="0">
                  <a:solidFill>
                    <a:prstClr val="black"/>
                  </a:solidFill>
                  <a:latin typeface="游ゴシック" panose="020B0400000000000000" pitchFamily="50" charset="-128"/>
                  <a:ea typeface="游ゴシック" panose="020B0400000000000000" pitchFamily="50" charset="-128"/>
                </a:rPr>
              </a:br>
              <a:r>
                <a:rPr lang="ja-JP" altLang="en-US" sz="2600" spc="-200" dirty="0">
                  <a:solidFill>
                    <a:prstClr val="black"/>
                  </a:solidFill>
                  <a:latin typeface="游ゴシック" panose="020B0400000000000000" pitchFamily="50" charset="-128"/>
                  <a:ea typeface="游ゴシック" panose="020B0400000000000000" pitchFamily="50" charset="-128"/>
                </a:rPr>
                <a:t>一緒に考えていきましょう。</a:t>
              </a:r>
              <a:endParaRPr lang="ja-JP" altLang="en-US" sz="2600" spc="-200" dirty="0">
                <a:solidFill>
                  <a:srgbClr val="00B050"/>
                </a:solidFill>
                <a:latin typeface="游ゴシック" panose="020B0400000000000000" pitchFamily="50" charset="-128"/>
                <a:ea typeface="游ゴシック" panose="020B0400000000000000" pitchFamily="50" charset="-128"/>
              </a:endParaRPr>
            </a:p>
          </p:txBody>
        </p:sp>
      </p:grpSp>
      <p:sp>
        <p:nvSpPr>
          <p:cNvPr id="6" name="テキスト ボックス 5">
            <a:extLst>
              <a:ext uri="{FF2B5EF4-FFF2-40B4-BE49-F238E27FC236}">
                <a16:creationId xmlns:a16="http://schemas.microsoft.com/office/drawing/2014/main" id="{0F232284-6CE6-4C17-BFA1-1FB559B51B2F}"/>
              </a:ext>
            </a:extLst>
          </p:cNvPr>
          <p:cNvSpPr txBox="1"/>
          <p:nvPr/>
        </p:nvSpPr>
        <p:spPr>
          <a:xfrm>
            <a:off x="11088" y="1383766"/>
            <a:ext cx="3419872" cy="2520000"/>
          </a:xfrm>
          <a:prstGeom prst="rect">
            <a:avLst/>
          </a:prstGeom>
          <a:solidFill>
            <a:schemeClr val="bg1"/>
          </a:solidFill>
          <a:ln w="3175">
            <a:noFill/>
          </a:ln>
        </p:spPr>
        <p:txBody>
          <a:bodyPr wrap="square" tIns="0" bIns="0" rtlCol="0" anchor="ctr">
            <a:noAutofit/>
          </a:bodyPr>
          <a:lstStyle/>
          <a:p>
            <a:pPr lvl="0" algn="ctr" defTabSz="457200" eaLnBrk="1" fontAlgn="ctr" hangingPunct="1">
              <a:spcBef>
                <a:spcPts val="0"/>
              </a:spcBef>
              <a:spcAft>
                <a:spcPts val="0"/>
              </a:spcAft>
              <a:defRPr/>
            </a:pPr>
            <a:r>
              <a:rPr lang="ja-JP" altLang="en-US" spc="-200" dirty="0">
                <a:solidFill>
                  <a:prstClr val="black"/>
                </a:solidFill>
                <a:latin typeface="游ゴシック" panose="020B0400000000000000" pitchFamily="50" charset="-128"/>
                <a:ea typeface="游ゴシック" panose="020B0400000000000000" pitchFamily="50" charset="-128"/>
              </a:rPr>
              <a:t>みんなが</a:t>
            </a:r>
            <a:r>
              <a:rPr lang="en-US" altLang="ja-JP" spc="-200" dirty="0">
                <a:solidFill>
                  <a:prstClr val="black"/>
                </a:solidFill>
                <a:latin typeface="游ゴシック" panose="020B0400000000000000" pitchFamily="50" charset="-128"/>
                <a:ea typeface="游ゴシック" panose="020B0400000000000000" pitchFamily="50" charset="-128"/>
              </a:rPr>
              <a:t/>
            </a:r>
            <a:br>
              <a:rPr lang="en-US" altLang="ja-JP" spc="-200" dirty="0">
                <a:solidFill>
                  <a:prstClr val="black"/>
                </a:solidFill>
                <a:latin typeface="游ゴシック" panose="020B0400000000000000" pitchFamily="50" charset="-128"/>
                <a:ea typeface="游ゴシック" panose="020B0400000000000000" pitchFamily="50" charset="-128"/>
              </a:rPr>
            </a:br>
            <a:r>
              <a:rPr lang="ja-JP" altLang="en-US" spc="-200" dirty="0">
                <a:solidFill>
                  <a:prstClr val="black"/>
                </a:solidFill>
                <a:latin typeface="游ゴシック" panose="020B0400000000000000" pitchFamily="50" charset="-128"/>
                <a:ea typeface="游ゴシック" panose="020B0400000000000000" pitchFamily="50" charset="-128"/>
              </a:rPr>
              <a:t>日本という国の</a:t>
            </a:r>
            <a:r>
              <a:rPr lang="en-US" altLang="ja-JP" spc="-200" dirty="0">
                <a:solidFill>
                  <a:prstClr val="black"/>
                </a:solidFill>
                <a:latin typeface="游ゴシック" panose="020B0400000000000000" pitchFamily="50" charset="-128"/>
                <a:ea typeface="游ゴシック" panose="020B0400000000000000" pitchFamily="50" charset="-128"/>
              </a:rPr>
              <a:t/>
            </a:r>
            <a:br>
              <a:rPr lang="en-US" altLang="ja-JP" spc="-200" dirty="0">
                <a:solidFill>
                  <a:prstClr val="black"/>
                </a:solidFill>
                <a:latin typeface="游ゴシック" panose="020B0400000000000000" pitchFamily="50" charset="-128"/>
                <a:ea typeface="游ゴシック" panose="020B0400000000000000" pitchFamily="50" charset="-128"/>
              </a:rPr>
            </a:br>
            <a:r>
              <a:rPr lang="ja-JP" altLang="en-US" spc="-200" dirty="0">
                <a:solidFill>
                  <a:prstClr val="black"/>
                </a:solidFill>
                <a:latin typeface="游ゴシック" panose="020B0400000000000000" pitchFamily="50" charset="-128"/>
                <a:ea typeface="游ゴシック" panose="020B0400000000000000" pitchFamily="50" charset="-128"/>
              </a:rPr>
              <a:t>主人公。</a:t>
            </a:r>
          </a:p>
        </p:txBody>
      </p:sp>
      <p:sp>
        <p:nvSpPr>
          <p:cNvPr id="7" name="テキスト ボックス 6">
            <a:extLst>
              <a:ext uri="{FF2B5EF4-FFF2-40B4-BE49-F238E27FC236}">
                <a16:creationId xmlns:a16="http://schemas.microsoft.com/office/drawing/2014/main" id="{B5BDFE8B-1B6C-47FE-ADAA-C4DDF5E99C38}"/>
              </a:ext>
            </a:extLst>
          </p:cNvPr>
          <p:cNvSpPr txBox="1"/>
          <p:nvPr/>
        </p:nvSpPr>
        <p:spPr>
          <a:xfrm>
            <a:off x="4211960" y="1466074"/>
            <a:ext cx="4943128" cy="2520000"/>
          </a:xfrm>
          <a:prstGeom prst="rect">
            <a:avLst/>
          </a:prstGeom>
          <a:solidFill>
            <a:schemeClr val="bg1"/>
          </a:solidFill>
          <a:ln w="3175">
            <a:noFill/>
          </a:ln>
        </p:spPr>
        <p:txBody>
          <a:bodyPr wrap="square" tIns="0" bIns="0" rtlCol="0" anchor="ctr">
            <a:noAutofit/>
          </a:bodyPr>
          <a:lstStyle/>
          <a:p>
            <a:pPr lvl="0" algn="ctr" defTabSz="457200" eaLnBrk="1" fontAlgn="ctr" hangingPunct="1">
              <a:spcBef>
                <a:spcPts val="0"/>
              </a:spcBef>
              <a:spcAft>
                <a:spcPts val="0"/>
              </a:spcAft>
              <a:defRPr/>
            </a:pPr>
            <a:r>
              <a:rPr lang="ja-JP" altLang="en-US" spc="-200" dirty="0">
                <a:solidFill>
                  <a:prstClr val="black"/>
                </a:solidFill>
                <a:latin typeface="游ゴシック" panose="020B0400000000000000" pitchFamily="50" charset="-128"/>
                <a:ea typeface="游ゴシック" panose="020B0400000000000000" pitchFamily="50" charset="-128"/>
              </a:rPr>
              <a:t>税金についても、</a:t>
            </a:r>
            <a:r>
              <a:rPr lang="en-US" altLang="ja-JP" spc="-200" dirty="0">
                <a:solidFill>
                  <a:prstClr val="black"/>
                </a:solidFill>
                <a:latin typeface="游ゴシック" panose="020B0400000000000000" pitchFamily="50" charset="-128"/>
                <a:ea typeface="游ゴシック" panose="020B0400000000000000" pitchFamily="50" charset="-128"/>
              </a:rPr>
              <a:t/>
            </a:r>
            <a:br>
              <a:rPr lang="en-US" altLang="ja-JP" spc="-200" dirty="0">
                <a:solidFill>
                  <a:prstClr val="black"/>
                </a:solidFill>
                <a:latin typeface="游ゴシック" panose="020B0400000000000000" pitchFamily="50" charset="-128"/>
                <a:ea typeface="游ゴシック" panose="020B0400000000000000" pitchFamily="50" charset="-128"/>
              </a:rPr>
            </a:br>
            <a:r>
              <a:rPr lang="ja-JP" altLang="en-US" spc="-200" dirty="0">
                <a:solidFill>
                  <a:prstClr val="black"/>
                </a:solidFill>
                <a:latin typeface="游ゴシック" panose="020B0400000000000000" pitchFamily="50" charset="-128"/>
                <a:ea typeface="游ゴシック" panose="020B0400000000000000" pitchFamily="50" charset="-128"/>
              </a:rPr>
              <a:t>一人一人が考えていくことが</a:t>
            </a:r>
            <a:r>
              <a:rPr lang="en-US" altLang="ja-JP" spc="-200" dirty="0">
                <a:solidFill>
                  <a:prstClr val="black"/>
                </a:solidFill>
                <a:latin typeface="游ゴシック" panose="020B0400000000000000" pitchFamily="50" charset="-128"/>
                <a:ea typeface="游ゴシック" panose="020B0400000000000000" pitchFamily="50" charset="-128"/>
              </a:rPr>
              <a:t/>
            </a:r>
            <a:br>
              <a:rPr lang="en-US" altLang="ja-JP" spc="-200" dirty="0">
                <a:solidFill>
                  <a:prstClr val="black"/>
                </a:solidFill>
                <a:latin typeface="游ゴシック" panose="020B0400000000000000" pitchFamily="50" charset="-128"/>
                <a:ea typeface="游ゴシック" panose="020B0400000000000000" pitchFamily="50" charset="-128"/>
              </a:rPr>
            </a:br>
            <a:r>
              <a:rPr lang="ja-JP" altLang="en-US" spc="-200" dirty="0">
                <a:solidFill>
                  <a:prstClr val="black"/>
                </a:solidFill>
                <a:latin typeface="游ゴシック" panose="020B0400000000000000" pitchFamily="50" charset="-128"/>
                <a:ea typeface="游ゴシック" panose="020B0400000000000000" pitchFamily="50" charset="-128"/>
              </a:rPr>
              <a:t>大切です。</a:t>
            </a:r>
          </a:p>
        </p:txBody>
      </p:sp>
      <p:pic>
        <p:nvPicPr>
          <p:cNvPr id="15" name="図 14">
            <a:extLst>
              <a:ext uri="{FF2B5EF4-FFF2-40B4-BE49-F238E27FC236}">
                <a16:creationId xmlns:a16="http://schemas.microsoft.com/office/drawing/2014/main" id="{AC32CB0D-7221-42CC-86FA-F3791E307A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8104" y="4207132"/>
            <a:ext cx="2831461" cy="2520000"/>
          </a:xfrm>
          <a:prstGeom prst="rect">
            <a:avLst/>
          </a:prstGeom>
        </p:spPr>
      </p:pic>
      <p:pic>
        <p:nvPicPr>
          <p:cNvPr id="8" name="図 7">
            <a:extLst>
              <a:ext uri="{FF2B5EF4-FFF2-40B4-BE49-F238E27FC236}">
                <a16:creationId xmlns:a16="http://schemas.microsoft.com/office/drawing/2014/main" id="{A94092ED-0887-410E-A39E-ACAB959F82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2808" y="1264542"/>
            <a:ext cx="2780928" cy="2780928"/>
          </a:xfrm>
          <a:prstGeom prst="rect">
            <a:avLst/>
          </a:prstGeom>
        </p:spPr>
      </p:pic>
    </p:spTree>
    <p:extLst>
      <p:ext uri="{BB962C8B-B14F-4D97-AF65-F5344CB8AC3E}">
        <p14:creationId xmlns:p14="http://schemas.microsoft.com/office/powerpoint/2010/main" val="2036610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53" presetClass="entr" presetSubtype="16" fill="hold" nodeType="withEffect">
                                  <p:stCondLst>
                                    <p:cond delay="25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outVertical)">
                                      <p:cBhvr>
                                        <p:cTn id="17" dur="1000"/>
                                        <p:tgtEl>
                                          <p:spTgt spid="5"/>
                                        </p:tgtEl>
                                      </p:cBhvr>
                                    </p:animEffect>
                                  </p:childTnLst>
                                </p:cTn>
                              </p:par>
                              <p:par>
                                <p:cTn id="18" presetID="10" presetClass="entr" presetSubtype="0" fill="hold" nodeType="withEffect">
                                  <p:stCondLst>
                                    <p:cond delay="25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50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50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1E1F8AB2-02E3-41C3-AC2E-DFAFAEF5FE31}"/>
              </a:ext>
            </a:extLst>
          </p:cNvPr>
          <p:cNvSpPr/>
          <p:nvPr/>
        </p:nvSpPr>
        <p:spPr>
          <a:xfrm>
            <a:off x="484632" y="546745"/>
            <a:ext cx="8174736" cy="5764510"/>
          </a:xfrm>
          <a:prstGeom prst="rect">
            <a:avLst/>
          </a:prstGeom>
          <a:solidFill>
            <a:schemeClr val="bg1"/>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3" name="Picture 10" descr="トリミング２">
            <a:extLst>
              <a:ext uri="{FF2B5EF4-FFF2-40B4-BE49-F238E27FC236}">
                <a16:creationId xmlns:a16="http://schemas.microsoft.com/office/drawing/2014/main" id="{FA39E5F7-0978-43CC-8BCA-28CF281BF7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9013" y="2708573"/>
            <a:ext cx="2085975" cy="2160587"/>
          </a:xfrm>
          <a:prstGeom prst="rect">
            <a:avLst/>
          </a:prstGeom>
          <a:noFill/>
          <a:ln>
            <a:noFill/>
          </a:ln>
          <a:effectLst>
            <a:outerShdw blurRad="88900" dist="889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4">
            <a:extLst>
              <a:ext uri="{FF2B5EF4-FFF2-40B4-BE49-F238E27FC236}">
                <a16:creationId xmlns:a16="http://schemas.microsoft.com/office/drawing/2014/main" id="{A0F281B4-4CBB-436B-9808-E42EF3539070}"/>
              </a:ext>
            </a:extLst>
          </p:cNvPr>
          <p:cNvSpPr txBox="1"/>
          <p:nvPr/>
        </p:nvSpPr>
        <p:spPr>
          <a:xfrm>
            <a:off x="2772000" y="5013176"/>
            <a:ext cx="3600000" cy="1296144"/>
          </a:xfrm>
          <a:prstGeom prst="rect">
            <a:avLst/>
          </a:prstGeom>
          <a:noFill/>
          <a:ln w="6350" cap="sq">
            <a:noFill/>
            <a:miter lim="800000"/>
          </a:ln>
        </p:spPr>
        <p:txBody>
          <a:bodyPr wrap="square" rtlCol="0" anchor="ctr">
            <a:noAutofit/>
          </a:bodyPr>
          <a:lstStyle/>
          <a:p>
            <a:pPr marL="0" marR="0" lvl="0" indent="0" algn="ctr" defTabSz="457200" rtl="0" eaLnBrk="1" fontAlgn="ctr" latinLnBrk="0" hangingPunct="1">
              <a:lnSpc>
                <a:spcPct val="100000"/>
              </a:lnSpc>
              <a:spcBef>
                <a:spcPts val="0"/>
              </a:spcBef>
              <a:spcAft>
                <a:spcPts val="0"/>
              </a:spcAft>
              <a:buClrTx/>
              <a:buSzPct val="70000"/>
              <a:buFont typeface="Wingdings" pitchFamily="2" charset="2"/>
              <a:buNone/>
              <a:tabLst/>
              <a:defRPr/>
            </a:pPr>
            <a:r>
              <a:rPr kumimoji="1" lang="ja-JP" altLang="en-US" sz="40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rPr>
              <a:t>近畿税理士会</a:t>
            </a:r>
            <a:endParaRPr kumimoji="1" lang="en-US" altLang="ja-JP" sz="40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52CB73AA-A00D-4D5D-B6E6-C56D8254043D}"/>
              </a:ext>
            </a:extLst>
          </p:cNvPr>
          <p:cNvSpPr txBox="1"/>
          <p:nvPr/>
        </p:nvSpPr>
        <p:spPr>
          <a:xfrm>
            <a:off x="2555776" y="908720"/>
            <a:ext cx="4032448" cy="1797918"/>
          </a:xfrm>
          <a:prstGeom prst="rect">
            <a:avLst/>
          </a:prstGeom>
          <a:noFill/>
          <a:ln w="6350" cap="sq">
            <a:noFill/>
            <a:miter lim="800000"/>
          </a:ln>
        </p:spPr>
        <p:txBody>
          <a:bodyPr wrap="square" rtlCol="0" anchor="ctr">
            <a:noAutofit/>
          </a:bodyPr>
          <a:lstStyle/>
          <a:p>
            <a:pPr lvl="0" algn="ctr" defTabSz="457200" eaLnBrk="1" fontAlgn="ctr" hangingPunct="1">
              <a:spcBef>
                <a:spcPts val="0"/>
              </a:spcBef>
              <a:spcAft>
                <a:spcPts val="0"/>
              </a:spcAft>
              <a:buSzPct val="70000"/>
              <a:defRPr/>
            </a:pPr>
            <a:r>
              <a:rPr lang="ja-JP" altLang="en-US" sz="8000" dirty="0">
                <a:solidFill>
                  <a:prstClr val="black">
                    <a:lumMod val="85000"/>
                    <a:lumOff val="15000"/>
                  </a:prstClr>
                </a:solidFill>
                <a:latin typeface="游ゴシック" panose="020B0400000000000000" pitchFamily="50" charset="-128"/>
                <a:ea typeface="游ゴシック" panose="020B0400000000000000" pitchFamily="50" charset="-128"/>
              </a:rPr>
              <a:t>お わ </a:t>
            </a:r>
            <a:r>
              <a:rPr lang="ja-JP" altLang="en-US" sz="8000" dirty="0" err="1">
                <a:solidFill>
                  <a:prstClr val="black">
                    <a:lumMod val="85000"/>
                    <a:lumOff val="15000"/>
                  </a:prstClr>
                </a:solidFill>
                <a:latin typeface="游ゴシック" panose="020B0400000000000000" pitchFamily="50" charset="-128"/>
                <a:ea typeface="游ゴシック" panose="020B0400000000000000" pitchFamily="50" charset="-128"/>
              </a:rPr>
              <a:t>り</a:t>
            </a:r>
            <a:endParaRPr kumimoji="1" lang="en-US" altLang="ja-JP" sz="80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6642264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40FE5426-42FE-4967-B482-3D10B1EE63A9}"/>
              </a:ext>
            </a:extLst>
          </p:cNvPr>
          <p:cNvSpPr/>
          <p:nvPr/>
        </p:nvSpPr>
        <p:spPr>
          <a:xfrm>
            <a:off x="484632" y="546745"/>
            <a:ext cx="8174736" cy="5764510"/>
          </a:xfrm>
          <a:prstGeom prst="rect">
            <a:avLst/>
          </a:prstGeom>
          <a:solidFill>
            <a:schemeClr val="bg1"/>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8" name="テキスト ボックス 37">
            <a:extLst>
              <a:ext uri="{FF2B5EF4-FFF2-40B4-BE49-F238E27FC236}">
                <a16:creationId xmlns:a16="http://schemas.microsoft.com/office/drawing/2014/main" id="{BD98F6D8-F631-49A5-9D2A-7BF819C56231}"/>
              </a:ext>
            </a:extLst>
          </p:cNvPr>
          <p:cNvSpPr txBox="1"/>
          <p:nvPr/>
        </p:nvSpPr>
        <p:spPr>
          <a:xfrm>
            <a:off x="72000" y="540511"/>
            <a:ext cx="9000000" cy="1440000"/>
          </a:xfrm>
          <a:prstGeom prst="rect">
            <a:avLst/>
          </a:prstGeom>
          <a:noFill/>
        </p:spPr>
        <p:txBody>
          <a:bodyPr wrap="square" lIns="0" tIns="252000" rIns="0" bIns="0" rtlCol="0" anchor="ctr">
            <a:noAutofit/>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1" lang="ja-JP" altLang="en-US" sz="5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きょうの学習内容</a:t>
            </a:r>
          </a:p>
        </p:txBody>
      </p:sp>
      <p:grpSp>
        <p:nvGrpSpPr>
          <p:cNvPr id="4" name="グループ化 3">
            <a:extLst>
              <a:ext uri="{FF2B5EF4-FFF2-40B4-BE49-F238E27FC236}">
                <a16:creationId xmlns:a16="http://schemas.microsoft.com/office/drawing/2014/main" id="{36DF8AD5-DF5B-41A3-8C11-BADB372034E8}"/>
              </a:ext>
            </a:extLst>
          </p:cNvPr>
          <p:cNvGrpSpPr/>
          <p:nvPr/>
        </p:nvGrpSpPr>
        <p:grpSpPr>
          <a:xfrm>
            <a:off x="72000" y="3330339"/>
            <a:ext cx="8982000" cy="1440000"/>
            <a:chOff x="72000" y="3330339"/>
            <a:chExt cx="8982000" cy="1440000"/>
          </a:xfrm>
        </p:grpSpPr>
        <p:sp>
          <p:nvSpPr>
            <p:cNvPr id="16" name="楕円 15">
              <a:extLst>
                <a:ext uri="{FF2B5EF4-FFF2-40B4-BE49-F238E27FC236}">
                  <a16:creationId xmlns:a16="http://schemas.microsoft.com/office/drawing/2014/main" id="{25EED05B-09CB-4D9F-8B60-85825E1A01D0}"/>
                </a:ext>
              </a:extLst>
            </p:cNvPr>
            <p:cNvSpPr>
              <a:spLocks noChangeAspect="1"/>
            </p:cNvSpPr>
            <p:nvPr/>
          </p:nvSpPr>
          <p:spPr>
            <a:xfrm>
              <a:off x="888171" y="3561676"/>
              <a:ext cx="948648" cy="9000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39" name="グループ化 38">
              <a:extLst>
                <a:ext uri="{FF2B5EF4-FFF2-40B4-BE49-F238E27FC236}">
                  <a16:creationId xmlns:a16="http://schemas.microsoft.com/office/drawing/2014/main" id="{AF758E15-AB89-47D9-BA61-DDD1F67694A7}"/>
                </a:ext>
              </a:extLst>
            </p:cNvPr>
            <p:cNvGrpSpPr/>
            <p:nvPr/>
          </p:nvGrpSpPr>
          <p:grpSpPr>
            <a:xfrm>
              <a:off x="72000" y="3330339"/>
              <a:ext cx="8982000" cy="1440000"/>
              <a:chOff x="72000" y="2759671"/>
              <a:chExt cx="8982000" cy="1440000"/>
            </a:xfrm>
          </p:grpSpPr>
          <p:sp>
            <p:nvSpPr>
              <p:cNvPr id="40" name="テキスト ボックス 39">
                <a:extLst>
                  <a:ext uri="{FF2B5EF4-FFF2-40B4-BE49-F238E27FC236}">
                    <a16:creationId xmlns:a16="http://schemas.microsoft.com/office/drawing/2014/main" id="{6221D41D-D980-433D-9BE9-14B5F99503E2}"/>
                  </a:ext>
                </a:extLst>
              </p:cNvPr>
              <p:cNvSpPr txBox="1"/>
              <p:nvPr/>
            </p:nvSpPr>
            <p:spPr>
              <a:xfrm>
                <a:off x="72000" y="2759671"/>
                <a:ext cx="1800000" cy="1440000"/>
              </a:xfrm>
              <a:prstGeom prst="rect">
                <a:avLst/>
              </a:prstGeom>
              <a:noFill/>
              <a:ln w="3175">
                <a:noFill/>
              </a:ln>
            </p:spPr>
            <p:txBody>
              <a:bodyPr wrap="square" rtlCol="0" anchor="ctr">
                <a:noAutofit/>
              </a:bodyPr>
              <a:lstStyle/>
              <a:p>
                <a:pPr marL="0" marR="0" lvl="0" indent="0" algn="r" defTabSz="457200" rtl="0" eaLnBrk="1" fontAlgn="ctr" latinLnBrk="0" hangingPunct="1">
                  <a:lnSpc>
                    <a:spcPct val="100000"/>
                  </a:lnSpc>
                  <a:spcBef>
                    <a:spcPts val="0"/>
                  </a:spcBef>
                  <a:spcAft>
                    <a:spcPts val="0"/>
                  </a:spcAft>
                  <a:buClrTx/>
                  <a:buSzTx/>
                  <a:buFontTx/>
                  <a:buNone/>
                  <a:tabLst/>
                  <a:defRPr/>
                </a:pPr>
                <a:r>
                  <a:rPr kumimoji="1" lang="ja-JP" altLang="en-US" sz="6600" b="0" i="0" u="none" strike="noStrike" kern="1200" cap="none" spc="0" normalizeH="0" baseline="0" noProof="0" dirty="0">
                    <a:ln>
                      <a:noFill/>
                    </a:ln>
                    <a:solidFill>
                      <a:srgbClr val="4472C4">
                        <a:lumMod val="50000"/>
                      </a:srgbClr>
                    </a:solidFill>
                    <a:effectLst/>
                    <a:uLnTx/>
                    <a:uFillTx/>
                    <a:latin typeface="Calibri" panose="020F0502020204030204"/>
                    <a:ea typeface="游ゴシック" panose="020B0400000000000000" pitchFamily="50" charset="-128"/>
                    <a:cs typeface="+mn-cs"/>
                  </a:rPr>
                  <a:t>２</a:t>
                </a:r>
              </a:p>
            </p:txBody>
          </p:sp>
          <p:sp>
            <p:nvSpPr>
              <p:cNvPr id="41" name="テキスト ボックス 40">
                <a:extLst>
                  <a:ext uri="{FF2B5EF4-FFF2-40B4-BE49-F238E27FC236}">
                    <a16:creationId xmlns:a16="http://schemas.microsoft.com/office/drawing/2014/main" id="{8285A77F-2B1A-4026-98D6-72D02A662D4F}"/>
                  </a:ext>
                </a:extLst>
              </p:cNvPr>
              <p:cNvSpPr txBox="1"/>
              <p:nvPr/>
            </p:nvSpPr>
            <p:spPr>
              <a:xfrm>
                <a:off x="1872000" y="2759671"/>
                <a:ext cx="7182000" cy="1440000"/>
              </a:xfrm>
              <a:prstGeom prst="rect">
                <a:avLst/>
              </a:prstGeom>
              <a:noFill/>
              <a:ln w="3175">
                <a:noFill/>
              </a:ln>
            </p:spPr>
            <p:txBody>
              <a:bodyPr wrap="square" rtlCol="0" anchor="ctr">
                <a:noAutofit/>
              </a:bodyPr>
              <a:lstStyle/>
              <a:p>
                <a:pPr marL="0" marR="0" lvl="0" indent="0" algn="l" defTabSz="457200" rtl="0" eaLnBrk="1" fontAlgn="ctr"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税金を体験しよう</a:t>
                </a:r>
              </a:p>
            </p:txBody>
          </p:sp>
        </p:grpSp>
      </p:grpSp>
      <p:grpSp>
        <p:nvGrpSpPr>
          <p:cNvPr id="2" name="グループ化 1">
            <a:extLst>
              <a:ext uri="{FF2B5EF4-FFF2-40B4-BE49-F238E27FC236}">
                <a16:creationId xmlns:a16="http://schemas.microsoft.com/office/drawing/2014/main" id="{953A8A14-CE01-4AA2-84CD-592DADF4993F}"/>
              </a:ext>
            </a:extLst>
          </p:cNvPr>
          <p:cNvGrpSpPr/>
          <p:nvPr/>
        </p:nvGrpSpPr>
        <p:grpSpPr>
          <a:xfrm>
            <a:off x="72000" y="2005968"/>
            <a:ext cx="8982000" cy="1440000"/>
            <a:chOff x="72000" y="2005968"/>
            <a:chExt cx="8982000" cy="1440000"/>
          </a:xfrm>
        </p:grpSpPr>
        <p:sp>
          <p:nvSpPr>
            <p:cNvPr id="15" name="楕円 14">
              <a:extLst>
                <a:ext uri="{FF2B5EF4-FFF2-40B4-BE49-F238E27FC236}">
                  <a16:creationId xmlns:a16="http://schemas.microsoft.com/office/drawing/2014/main" id="{5F68E0BB-448A-46DB-B6E2-75F6A238B508}"/>
                </a:ext>
              </a:extLst>
            </p:cNvPr>
            <p:cNvSpPr>
              <a:spLocks noChangeAspect="1"/>
            </p:cNvSpPr>
            <p:nvPr/>
          </p:nvSpPr>
          <p:spPr>
            <a:xfrm>
              <a:off x="888171" y="2244363"/>
              <a:ext cx="948648" cy="90000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42" name="グループ化 41">
              <a:extLst>
                <a:ext uri="{FF2B5EF4-FFF2-40B4-BE49-F238E27FC236}">
                  <a16:creationId xmlns:a16="http://schemas.microsoft.com/office/drawing/2014/main" id="{EC2FA003-3575-43A5-A00A-E1F20C03C4C7}"/>
                </a:ext>
              </a:extLst>
            </p:cNvPr>
            <p:cNvGrpSpPr/>
            <p:nvPr/>
          </p:nvGrpSpPr>
          <p:grpSpPr>
            <a:xfrm>
              <a:off x="72000" y="2005968"/>
              <a:ext cx="8982000" cy="1440000"/>
              <a:chOff x="72000" y="1539624"/>
              <a:chExt cx="8982000" cy="1440000"/>
            </a:xfrm>
          </p:grpSpPr>
          <p:sp>
            <p:nvSpPr>
              <p:cNvPr id="43" name="テキスト ボックス 42">
                <a:extLst>
                  <a:ext uri="{FF2B5EF4-FFF2-40B4-BE49-F238E27FC236}">
                    <a16:creationId xmlns:a16="http://schemas.microsoft.com/office/drawing/2014/main" id="{14826D05-0FDE-47E8-8B65-7ECE335A9654}"/>
                  </a:ext>
                </a:extLst>
              </p:cNvPr>
              <p:cNvSpPr txBox="1"/>
              <p:nvPr/>
            </p:nvSpPr>
            <p:spPr>
              <a:xfrm>
                <a:off x="72000" y="1539624"/>
                <a:ext cx="1800000" cy="1440000"/>
              </a:xfrm>
              <a:prstGeom prst="rect">
                <a:avLst/>
              </a:prstGeom>
              <a:noFill/>
              <a:ln w="3175">
                <a:noFill/>
              </a:ln>
            </p:spPr>
            <p:txBody>
              <a:bodyPr wrap="square" rtlCol="0" anchor="ctr">
                <a:noAutofit/>
              </a:bodyPr>
              <a:lstStyle/>
              <a:p>
                <a:pPr marL="0" marR="0" lvl="0" indent="0" algn="r" defTabSz="457200" rtl="0" eaLnBrk="1" fontAlgn="ctr" latinLnBrk="0" hangingPunct="1">
                  <a:lnSpc>
                    <a:spcPct val="100000"/>
                  </a:lnSpc>
                  <a:spcBef>
                    <a:spcPts val="0"/>
                  </a:spcBef>
                  <a:spcAft>
                    <a:spcPts val="0"/>
                  </a:spcAft>
                  <a:buClrTx/>
                  <a:buSzTx/>
                  <a:buFontTx/>
                  <a:buNone/>
                  <a:tabLst/>
                  <a:defRPr/>
                </a:pPr>
                <a:r>
                  <a:rPr kumimoji="1" lang="ja-JP" altLang="en-US" sz="6600" b="0" i="0" u="none" strike="noStrike" kern="1200" cap="none" spc="0" normalizeH="0" baseline="0" noProof="0" dirty="0">
                    <a:ln>
                      <a:noFill/>
                    </a:ln>
                    <a:solidFill>
                      <a:srgbClr val="4472C4">
                        <a:lumMod val="50000"/>
                      </a:srgbClr>
                    </a:solidFill>
                    <a:effectLst/>
                    <a:uLnTx/>
                    <a:uFillTx/>
                    <a:latin typeface="Calibri" panose="020F0502020204030204"/>
                    <a:ea typeface="游ゴシック" panose="020B0400000000000000" pitchFamily="50" charset="-128"/>
                    <a:cs typeface="+mn-cs"/>
                  </a:rPr>
                  <a:t>１</a:t>
                </a:r>
              </a:p>
            </p:txBody>
          </p:sp>
          <p:sp>
            <p:nvSpPr>
              <p:cNvPr id="44" name="テキスト ボックス 43">
                <a:extLst>
                  <a:ext uri="{FF2B5EF4-FFF2-40B4-BE49-F238E27FC236}">
                    <a16:creationId xmlns:a16="http://schemas.microsoft.com/office/drawing/2014/main" id="{66084B81-3435-40EF-A48F-3F7697111CFA}"/>
                  </a:ext>
                </a:extLst>
              </p:cNvPr>
              <p:cNvSpPr txBox="1"/>
              <p:nvPr/>
            </p:nvSpPr>
            <p:spPr>
              <a:xfrm>
                <a:off x="1872000" y="1539624"/>
                <a:ext cx="7182000" cy="1440000"/>
              </a:xfrm>
              <a:prstGeom prst="rect">
                <a:avLst/>
              </a:prstGeom>
              <a:noFill/>
              <a:ln w="3175">
                <a:noFill/>
              </a:ln>
            </p:spPr>
            <p:txBody>
              <a:bodyPr wrap="square" tIns="0" bIns="0" rtlCol="0" anchor="ctr">
                <a:noAutofit/>
              </a:bodyPr>
              <a:lstStyle/>
              <a:p>
                <a:pPr marL="0" marR="0" lvl="0" indent="0" algn="l" defTabSz="457200" rtl="0" eaLnBrk="1" fontAlgn="ctr"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税金ってなに？</a:t>
                </a:r>
              </a:p>
            </p:txBody>
          </p:sp>
        </p:grpSp>
      </p:grpSp>
      <p:grpSp>
        <p:nvGrpSpPr>
          <p:cNvPr id="5" name="グループ化 4">
            <a:extLst>
              <a:ext uri="{FF2B5EF4-FFF2-40B4-BE49-F238E27FC236}">
                <a16:creationId xmlns:a16="http://schemas.microsoft.com/office/drawing/2014/main" id="{BABFB8CC-E72C-4E1F-A849-03ED44BB4635}"/>
              </a:ext>
            </a:extLst>
          </p:cNvPr>
          <p:cNvGrpSpPr/>
          <p:nvPr/>
        </p:nvGrpSpPr>
        <p:grpSpPr>
          <a:xfrm>
            <a:off x="72000" y="4654709"/>
            <a:ext cx="8982000" cy="1440000"/>
            <a:chOff x="72000" y="4654709"/>
            <a:chExt cx="8982000" cy="1440000"/>
          </a:xfrm>
        </p:grpSpPr>
        <p:sp>
          <p:nvSpPr>
            <p:cNvPr id="17" name="楕円 16">
              <a:extLst>
                <a:ext uri="{FF2B5EF4-FFF2-40B4-BE49-F238E27FC236}">
                  <a16:creationId xmlns:a16="http://schemas.microsoft.com/office/drawing/2014/main" id="{8B166AAC-9186-48F8-B8EF-EEF3996C0339}"/>
                </a:ext>
              </a:extLst>
            </p:cNvPr>
            <p:cNvSpPr>
              <a:spLocks noChangeAspect="1"/>
            </p:cNvSpPr>
            <p:nvPr/>
          </p:nvSpPr>
          <p:spPr>
            <a:xfrm>
              <a:off x="888171" y="4878989"/>
              <a:ext cx="948648" cy="90000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46" name="グループ化 45">
              <a:extLst>
                <a:ext uri="{FF2B5EF4-FFF2-40B4-BE49-F238E27FC236}">
                  <a16:creationId xmlns:a16="http://schemas.microsoft.com/office/drawing/2014/main" id="{2DFB0533-D9FB-4722-9B29-220C77D278D8}"/>
                </a:ext>
              </a:extLst>
            </p:cNvPr>
            <p:cNvGrpSpPr/>
            <p:nvPr/>
          </p:nvGrpSpPr>
          <p:grpSpPr>
            <a:xfrm>
              <a:off x="72000" y="4654709"/>
              <a:ext cx="8982000" cy="1440000"/>
              <a:chOff x="72000" y="4426109"/>
              <a:chExt cx="8982000" cy="1440000"/>
            </a:xfrm>
          </p:grpSpPr>
          <p:sp>
            <p:nvSpPr>
              <p:cNvPr id="47" name="テキスト ボックス 46">
                <a:extLst>
                  <a:ext uri="{FF2B5EF4-FFF2-40B4-BE49-F238E27FC236}">
                    <a16:creationId xmlns:a16="http://schemas.microsoft.com/office/drawing/2014/main" id="{36744AAF-1C81-452F-B15B-730CDCEFAB78}"/>
                  </a:ext>
                </a:extLst>
              </p:cNvPr>
              <p:cNvSpPr txBox="1"/>
              <p:nvPr/>
            </p:nvSpPr>
            <p:spPr>
              <a:xfrm>
                <a:off x="72000" y="4426109"/>
                <a:ext cx="1800000" cy="1440000"/>
              </a:xfrm>
              <a:prstGeom prst="rect">
                <a:avLst/>
              </a:prstGeom>
              <a:noFill/>
              <a:ln w="3175">
                <a:noFill/>
              </a:ln>
            </p:spPr>
            <p:txBody>
              <a:bodyPr wrap="square" rtlCol="0" anchor="ctr">
                <a:noAutofit/>
              </a:bodyPr>
              <a:lstStyle/>
              <a:p>
                <a:pPr marL="0" marR="0" lvl="0" indent="0" algn="r" defTabSz="457200" rtl="0" eaLnBrk="1" fontAlgn="ctr" latinLnBrk="0" hangingPunct="1">
                  <a:lnSpc>
                    <a:spcPct val="100000"/>
                  </a:lnSpc>
                  <a:spcBef>
                    <a:spcPts val="0"/>
                  </a:spcBef>
                  <a:spcAft>
                    <a:spcPts val="0"/>
                  </a:spcAft>
                  <a:buClrTx/>
                  <a:buSzTx/>
                  <a:buFontTx/>
                  <a:buNone/>
                  <a:tabLst/>
                  <a:defRPr/>
                </a:pPr>
                <a:r>
                  <a:rPr kumimoji="1" lang="ja-JP" altLang="en-US" sz="6600" b="0" i="0" u="none" strike="noStrike" kern="1200" cap="none" spc="0" normalizeH="0" baseline="0" noProof="0" dirty="0">
                    <a:ln>
                      <a:noFill/>
                    </a:ln>
                    <a:solidFill>
                      <a:srgbClr val="4472C4">
                        <a:lumMod val="50000"/>
                      </a:srgbClr>
                    </a:solidFill>
                    <a:effectLst/>
                    <a:uLnTx/>
                    <a:uFillTx/>
                    <a:latin typeface="Calibri" panose="020F0502020204030204"/>
                    <a:ea typeface="游ゴシック" panose="020B0400000000000000" pitchFamily="50" charset="-128"/>
                    <a:cs typeface="+mn-cs"/>
                  </a:rPr>
                  <a:t>３</a:t>
                </a:r>
              </a:p>
            </p:txBody>
          </p:sp>
          <p:sp>
            <p:nvSpPr>
              <p:cNvPr id="48" name="テキスト ボックス 47">
                <a:extLst>
                  <a:ext uri="{FF2B5EF4-FFF2-40B4-BE49-F238E27FC236}">
                    <a16:creationId xmlns:a16="http://schemas.microsoft.com/office/drawing/2014/main" id="{BAAA6C10-82B0-4A20-9585-A691B193D7AF}"/>
                  </a:ext>
                </a:extLst>
              </p:cNvPr>
              <p:cNvSpPr txBox="1"/>
              <p:nvPr/>
            </p:nvSpPr>
            <p:spPr>
              <a:xfrm>
                <a:off x="1872000" y="4426109"/>
                <a:ext cx="7182000" cy="1440000"/>
              </a:xfrm>
              <a:prstGeom prst="rect">
                <a:avLst/>
              </a:prstGeom>
              <a:noFill/>
              <a:ln w="3175">
                <a:noFill/>
              </a:ln>
            </p:spPr>
            <p:txBody>
              <a:bodyPr wrap="square" tIns="0" bIns="0" rtlCol="0" anchor="ctr">
                <a:noAutofit/>
              </a:bodyPr>
              <a:lstStyle/>
              <a:p>
                <a:pPr marL="0" marR="0" lvl="0" indent="0" algn="l" defTabSz="457200" rtl="0" eaLnBrk="1" fontAlgn="ctr"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税金についてもっと知ろう</a:t>
                </a:r>
              </a:p>
            </p:txBody>
          </p:sp>
          <p:sp>
            <p:nvSpPr>
              <p:cNvPr id="49" name="テキスト ボックス 48">
                <a:extLst>
                  <a:ext uri="{FF2B5EF4-FFF2-40B4-BE49-F238E27FC236}">
                    <a16:creationId xmlns:a16="http://schemas.microsoft.com/office/drawing/2014/main" id="{9360BF9C-D3AE-4F82-8698-EDE5E65D9EBE}"/>
                  </a:ext>
                </a:extLst>
              </p:cNvPr>
              <p:cNvSpPr txBox="1"/>
              <p:nvPr/>
            </p:nvSpPr>
            <p:spPr>
              <a:xfrm>
                <a:off x="1890000" y="4426109"/>
                <a:ext cx="6293868" cy="1440000"/>
              </a:xfrm>
              <a:prstGeom prst="rect">
                <a:avLst/>
              </a:prstGeom>
              <a:noFill/>
              <a:ln w="3175">
                <a:noFill/>
              </a:ln>
            </p:spPr>
            <p:txBody>
              <a:bodyPr wrap="square" lIns="0" tIns="972000" bIns="0" rtlCol="0" anchor="ctr">
                <a:noAutofit/>
              </a:bodyPr>
              <a:lstStyle/>
              <a:p>
                <a:pPr marL="0" marR="0" lvl="0" indent="0" algn="r" defTabSz="457200" rtl="0" eaLnBrk="1" fontAlgn="ctr"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税金のルールはだれが決めているのか など</a:t>
                </a:r>
              </a:p>
            </p:txBody>
          </p:sp>
        </p:grpSp>
      </p:grpSp>
    </p:spTree>
    <p:extLst>
      <p:ext uri="{BB962C8B-B14F-4D97-AF65-F5344CB8AC3E}">
        <p14:creationId xmlns:p14="http://schemas.microsoft.com/office/powerpoint/2010/main" val="19520660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C4E8088-E721-490F-9DD4-AF0406F87261}"/>
              </a:ext>
            </a:extLst>
          </p:cNvPr>
          <p:cNvSpPr/>
          <p:nvPr/>
        </p:nvSpPr>
        <p:spPr>
          <a:xfrm>
            <a:off x="484632" y="546745"/>
            <a:ext cx="8174736" cy="5764510"/>
          </a:xfrm>
          <a:prstGeom prst="rect">
            <a:avLst/>
          </a:prstGeom>
          <a:solidFill>
            <a:schemeClr val="bg1"/>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3" name="グループ化 2">
            <a:extLst>
              <a:ext uri="{FF2B5EF4-FFF2-40B4-BE49-F238E27FC236}">
                <a16:creationId xmlns:a16="http://schemas.microsoft.com/office/drawing/2014/main" id="{C22B7036-203F-4155-A23B-C5387EA4D64D}"/>
              </a:ext>
            </a:extLst>
          </p:cNvPr>
          <p:cNvGrpSpPr/>
          <p:nvPr/>
        </p:nvGrpSpPr>
        <p:grpSpPr>
          <a:xfrm>
            <a:off x="522000" y="980728"/>
            <a:ext cx="8100000" cy="3404592"/>
            <a:chOff x="522000" y="980728"/>
            <a:chExt cx="8100000" cy="3404592"/>
          </a:xfrm>
        </p:grpSpPr>
        <p:grpSp>
          <p:nvGrpSpPr>
            <p:cNvPr id="2" name="グループ化 1">
              <a:extLst>
                <a:ext uri="{FF2B5EF4-FFF2-40B4-BE49-F238E27FC236}">
                  <a16:creationId xmlns:a16="http://schemas.microsoft.com/office/drawing/2014/main" id="{1C1CD853-1D18-4AA9-A887-51C9874A595A}"/>
                </a:ext>
              </a:extLst>
            </p:cNvPr>
            <p:cNvGrpSpPr/>
            <p:nvPr/>
          </p:nvGrpSpPr>
          <p:grpSpPr>
            <a:xfrm>
              <a:off x="3672000" y="980728"/>
              <a:ext cx="1800000" cy="1332000"/>
              <a:chOff x="3672000" y="980728"/>
              <a:chExt cx="1800000" cy="1332000"/>
            </a:xfrm>
          </p:grpSpPr>
          <p:sp>
            <p:nvSpPr>
              <p:cNvPr id="10" name="楕円 9">
                <a:extLst>
                  <a:ext uri="{FF2B5EF4-FFF2-40B4-BE49-F238E27FC236}">
                    <a16:creationId xmlns:a16="http://schemas.microsoft.com/office/drawing/2014/main" id="{A5D2DF81-C297-478C-AFBB-A9397098AE4F}"/>
                  </a:ext>
                </a:extLst>
              </p:cNvPr>
              <p:cNvSpPr/>
              <p:nvPr/>
            </p:nvSpPr>
            <p:spPr>
              <a:xfrm>
                <a:off x="3870000" y="980728"/>
                <a:ext cx="1404000" cy="133200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968FD164-CE43-4E93-A6BB-0B7A5E8CDC4F}"/>
                  </a:ext>
                </a:extLst>
              </p:cNvPr>
              <p:cNvSpPr txBox="1"/>
              <p:nvPr/>
            </p:nvSpPr>
            <p:spPr>
              <a:xfrm>
                <a:off x="3672000" y="1063024"/>
                <a:ext cx="1800000" cy="1188000"/>
              </a:xfrm>
              <a:prstGeom prst="rect">
                <a:avLst/>
              </a:prstGeom>
              <a:noFill/>
              <a:ln w="3175">
                <a:noFill/>
              </a:ln>
            </p:spPr>
            <p:txBody>
              <a:bodyPr wrap="square" lIns="0" tIns="0" rIns="0" bIns="0" rtlCol="0" anchor="ctr">
                <a:noAutofit/>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1" lang="ja-JP" altLang="en-US" sz="9600" b="0" i="0" u="none" strike="noStrike" kern="1200" cap="none" spc="0" normalizeH="0" baseline="0" noProof="0" dirty="0">
                    <a:ln>
                      <a:noFill/>
                    </a:ln>
                    <a:solidFill>
                      <a:srgbClr val="4472C4">
                        <a:lumMod val="50000"/>
                      </a:srgbClr>
                    </a:solidFill>
                    <a:effectLst/>
                    <a:uLnTx/>
                    <a:uFillTx/>
                    <a:latin typeface="Calibri" panose="020F0502020204030204"/>
                    <a:ea typeface="游ゴシック" panose="020B0400000000000000" pitchFamily="50" charset="-128"/>
                    <a:cs typeface="+mn-cs"/>
                  </a:rPr>
                  <a:t>１</a:t>
                </a:r>
              </a:p>
            </p:txBody>
          </p:sp>
        </p:grpSp>
        <p:sp>
          <p:nvSpPr>
            <p:cNvPr id="9" name="テキスト ボックス 8">
              <a:extLst>
                <a:ext uri="{FF2B5EF4-FFF2-40B4-BE49-F238E27FC236}">
                  <a16:creationId xmlns:a16="http://schemas.microsoft.com/office/drawing/2014/main" id="{07573AA5-FFFA-41EE-9D10-1DC2FD682DC7}"/>
                </a:ext>
              </a:extLst>
            </p:cNvPr>
            <p:cNvSpPr txBox="1"/>
            <p:nvPr/>
          </p:nvSpPr>
          <p:spPr>
            <a:xfrm>
              <a:off x="522000" y="2333320"/>
              <a:ext cx="8100000" cy="2052000"/>
            </a:xfrm>
            <a:prstGeom prst="rect">
              <a:avLst/>
            </a:prstGeom>
            <a:noFill/>
            <a:ln w="3175">
              <a:noFill/>
            </a:ln>
          </p:spPr>
          <p:txBody>
            <a:bodyPr wrap="square" tIns="0" bIns="0" rtlCol="0" anchor="ctr">
              <a:noAutofit/>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1" lang="ja-JP" altLang="en-US" sz="8000" b="0" i="0" u="none" strike="noStrike" kern="1200" cap="none" spc="0" normalizeH="0" baseline="0" noProof="0" dirty="0">
                  <a:ln>
                    <a:noFill/>
                  </a:ln>
                  <a:solidFill>
                    <a:srgbClr val="4472C4">
                      <a:lumMod val="50000"/>
                    </a:srgbClr>
                  </a:solidFill>
                  <a:effectLst/>
                  <a:uLnTx/>
                  <a:uFillTx/>
                  <a:latin typeface="游ゴシック" panose="020B0400000000000000" pitchFamily="50" charset="-128"/>
                  <a:ea typeface="游ゴシック" panose="020B0400000000000000" pitchFamily="50" charset="-128"/>
                </a:rPr>
                <a:t>税金</a:t>
              </a:r>
              <a:r>
                <a:rPr lang="ja-JP" altLang="en-US" sz="5400" dirty="0">
                  <a:solidFill>
                    <a:srgbClr val="4472C4">
                      <a:lumMod val="50000"/>
                    </a:srgbClr>
                  </a:solidFill>
                  <a:latin typeface="游ゴシック" panose="020B0400000000000000" pitchFamily="50" charset="-128"/>
                  <a:ea typeface="游ゴシック" panose="020B0400000000000000" pitchFamily="50" charset="-128"/>
                </a:rPr>
                <a:t>ってなに？</a:t>
              </a:r>
              <a:endParaRPr kumimoji="1" lang="ja-JP" altLang="en-US" sz="5400" b="0" i="0" u="none" strike="noStrike" kern="1200" cap="none" spc="0" normalizeH="0" baseline="0" noProof="0" dirty="0">
                <a:ln>
                  <a:noFill/>
                </a:ln>
                <a:solidFill>
                  <a:srgbClr val="4472C4">
                    <a:lumMod val="50000"/>
                  </a:srgbClr>
                </a:solidFill>
                <a:effectLst/>
                <a:uLnTx/>
                <a:uFillTx/>
                <a:latin typeface="游ゴシック" panose="020B0400000000000000" pitchFamily="50" charset="-128"/>
                <a:ea typeface="游ゴシック" panose="020B0400000000000000" pitchFamily="50" charset="-128"/>
              </a:endParaRPr>
            </a:p>
          </p:txBody>
        </p:sp>
      </p:grpSp>
      <p:pic>
        <p:nvPicPr>
          <p:cNvPr id="5" name="図 4">
            <a:extLst>
              <a:ext uri="{FF2B5EF4-FFF2-40B4-BE49-F238E27FC236}">
                <a16:creationId xmlns:a16="http://schemas.microsoft.com/office/drawing/2014/main" id="{19D7ABB6-1698-4D46-8A7F-66E5E1AF2B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632" y="3698534"/>
            <a:ext cx="2246940" cy="2612721"/>
          </a:xfrm>
          <a:prstGeom prst="rect">
            <a:avLst/>
          </a:prstGeom>
        </p:spPr>
      </p:pic>
    </p:spTree>
    <p:extLst>
      <p:ext uri="{BB962C8B-B14F-4D97-AF65-F5344CB8AC3E}">
        <p14:creationId xmlns:p14="http://schemas.microsoft.com/office/powerpoint/2010/main" val="30659413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a:extLst>
              <a:ext uri="{FF2B5EF4-FFF2-40B4-BE49-F238E27FC236}">
                <a16:creationId xmlns:a16="http://schemas.microsoft.com/office/drawing/2014/main" id="{3B4020F4-2333-4B49-BC11-9AA787338BF0}"/>
              </a:ext>
            </a:extLst>
          </p:cNvPr>
          <p:cNvSpPr txBox="1"/>
          <p:nvPr/>
        </p:nvSpPr>
        <p:spPr>
          <a:xfrm>
            <a:off x="4572000" y="2349000"/>
            <a:ext cx="4572000" cy="2520000"/>
          </a:xfrm>
          <a:prstGeom prst="rect">
            <a:avLst/>
          </a:prstGeom>
          <a:solidFill>
            <a:srgbClr val="E5EBF7"/>
          </a:solidFill>
          <a:ln w="3175">
            <a:noFill/>
          </a:ln>
        </p:spPr>
        <p:txBody>
          <a:bodyPr wrap="square" tIns="0" rIns="360000" bIns="180000" rtlCol="0" anchor="b">
            <a:noAutofit/>
          </a:bodyPr>
          <a:lstStyle/>
          <a:p>
            <a:pPr marL="0" marR="0" lvl="0" indent="0" algn="r" defTabSz="457200" rtl="0" eaLnBrk="1" fontAlgn="auto" latinLnBrk="0" hangingPunct="1">
              <a:lnSpc>
                <a:spcPts val="3800"/>
              </a:lnSpc>
              <a:spcBef>
                <a:spcPts val="0"/>
              </a:spcBef>
              <a:spcAft>
                <a:spcPts val="0"/>
              </a:spcAft>
              <a:buClrTx/>
              <a:buSzTx/>
              <a:buFontTx/>
              <a:buNone/>
              <a:tabLst/>
              <a:defRPr/>
            </a:pPr>
            <a:endParaRPr kumimoji="1" lang="ja-JP" altLang="en-US" sz="2400" b="0" i="0" u="none" strike="noStrike" kern="1200" cap="none" spc="-10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nvGrpSpPr>
          <p:cNvPr id="10" name="グループ化 9">
            <a:extLst>
              <a:ext uri="{FF2B5EF4-FFF2-40B4-BE49-F238E27FC236}">
                <a16:creationId xmlns:a16="http://schemas.microsoft.com/office/drawing/2014/main" id="{B705A27C-5213-4CE9-90DC-F950B5672BF7}"/>
              </a:ext>
            </a:extLst>
          </p:cNvPr>
          <p:cNvGrpSpPr/>
          <p:nvPr/>
        </p:nvGrpSpPr>
        <p:grpSpPr>
          <a:xfrm>
            <a:off x="0" y="2349000"/>
            <a:ext cx="4572000" cy="2520000"/>
            <a:chOff x="0" y="2349000"/>
            <a:chExt cx="4572000" cy="2520000"/>
          </a:xfrm>
        </p:grpSpPr>
        <p:sp>
          <p:nvSpPr>
            <p:cNvPr id="27" name="テキスト ボックス 26">
              <a:extLst>
                <a:ext uri="{FF2B5EF4-FFF2-40B4-BE49-F238E27FC236}">
                  <a16:creationId xmlns:a16="http://schemas.microsoft.com/office/drawing/2014/main" id="{FF57CB7D-00B5-42F0-99B9-9A9C6BD43900}"/>
                </a:ext>
              </a:extLst>
            </p:cNvPr>
            <p:cNvSpPr txBox="1"/>
            <p:nvPr/>
          </p:nvSpPr>
          <p:spPr>
            <a:xfrm>
              <a:off x="0" y="2349000"/>
              <a:ext cx="4572000" cy="2520000"/>
            </a:xfrm>
            <a:prstGeom prst="rect">
              <a:avLst/>
            </a:prstGeom>
            <a:solidFill>
              <a:srgbClr val="F0F4FA"/>
            </a:solidFill>
            <a:ln w="3175">
              <a:noFill/>
            </a:ln>
          </p:spPr>
          <p:txBody>
            <a:bodyPr wrap="square" lIns="360000" tIns="108000" rIns="0" bIns="0" rtlCol="0" anchor="t">
              <a:noAutofit/>
            </a:bodyPr>
            <a:lstStyle/>
            <a:p>
              <a:pPr marL="0" marR="0" lvl="0" indent="0" algn="l" defTabSz="457200" rtl="0" eaLnBrk="1" latinLnBrk="0" hangingPunct="1">
                <a:lnSpc>
                  <a:spcPts val="4700"/>
                </a:lnSpc>
                <a:spcBef>
                  <a:spcPts val="0"/>
                </a:spcBef>
                <a:spcAft>
                  <a:spcPts val="0"/>
                </a:spcAft>
                <a:buClrTx/>
                <a:buSzTx/>
                <a:buFontTx/>
                <a:buNone/>
                <a:tabLst/>
                <a:defRPr/>
              </a:pPr>
              <a:endParaRPr kumimoji="1" lang="ja-JP" altLang="en-US" sz="2200" b="0" i="0" u="none" strike="noStrike" kern="1200" cap="none" spc="-100" normalizeH="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nvGrpSpPr>
            <p:cNvPr id="4" name="グループ化 3">
              <a:extLst>
                <a:ext uri="{FF2B5EF4-FFF2-40B4-BE49-F238E27FC236}">
                  <a16:creationId xmlns:a16="http://schemas.microsoft.com/office/drawing/2014/main" id="{1E6BB2CF-E5AF-449C-B478-74E3093DDCA6}"/>
                </a:ext>
              </a:extLst>
            </p:cNvPr>
            <p:cNvGrpSpPr/>
            <p:nvPr/>
          </p:nvGrpSpPr>
          <p:grpSpPr>
            <a:xfrm>
              <a:off x="0" y="2349000"/>
              <a:ext cx="4067944" cy="2520000"/>
              <a:chOff x="0" y="2349000"/>
              <a:chExt cx="4067944" cy="2520000"/>
            </a:xfrm>
          </p:grpSpPr>
          <p:sp>
            <p:nvSpPr>
              <p:cNvPr id="26" name="テキスト ボックス 25">
                <a:extLst>
                  <a:ext uri="{FF2B5EF4-FFF2-40B4-BE49-F238E27FC236}">
                    <a16:creationId xmlns:a16="http://schemas.microsoft.com/office/drawing/2014/main" id="{99668767-3370-4E19-8AA8-076E0F0CAB23}"/>
                  </a:ext>
                </a:extLst>
              </p:cNvPr>
              <p:cNvSpPr txBox="1"/>
              <p:nvPr/>
            </p:nvSpPr>
            <p:spPr>
              <a:xfrm>
                <a:off x="384048" y="3143386"/>
                <a:ext cx="875584" cy="505069"/>
              </a:xfrm>
              <a:prstGeom prst="rect">
                <a:avLst/>
              </a:prstGeom>
              <a:solidFill>
                <a:schemeClr val="accent4">
                  <a:lumMod val="20000"/>
                  <a:lumOff val="80000"/>
                  <a:alpha val="70000"/>
                </a:schemeClr>
              </a:solidFill>
              <a:ln w="3175">
                <a:noFill/>
              </a:ln>
            </p:spPr>
            <p:txBody>
              <a:bodyPr wrap="square" tIns="0" rIns="360000" bIns="180000" rtlCol="0" anchor="b">
                <a:noAutofit/>
              </a:bodyPr>
              <a:lstStyle/>
              <a:p>
                <a:pPr marL="0" marR="0" lvl="0" indent="0" algn="r" defTabSz="457200" rtl="0" eaLnBrk="1" fontAlgn="auto" latinLnBrk="0" hangingPunct="1">
                  <a:lnSpc>
                    <a:spcPts val="3800"/>
                  </a:lnSpc>
                  <a:spcBef>
                    <a:spcPts val="0"/>
                  </a:spcBef>
                  <a:spcAft>
                    <a:spcPts val="0"/>
                  </a:spcAft>
                  <a:buClrTx/>
                  <a:buSzTx/>
                  <a:buFontTx/>
                  <a:buNone/>
                  <a:tabLst/>
                  <a:defRPr/>
                </a:pPr>
                <a:endParaRPr kumimoji="1" lang="ja-JP" altLang="en-US" sz="2400" b="0" i="0" u="none" strike="noStrike" kern="1200" cap="none" spc="-10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25A7B00B-5F9A-4A9C-B452-4A598F4F7E30}"/>
                  </a:ext>
                </a:extLst>
              </p:cNvPr>
              <p:cNvSpPr txBox="1"/>
              <p:nvPr/>
            </p:nvSpPr>
            <p:spPr>
              <a:xfrm>
                <a:off x="0" y="2349000"/>
                <a:ext cx="4067944" cy="2520000"/>
              </a:xfrm>
              <a:prstGeom prst="rect">
                <a:avLst/>
              </a:prstGeom>
              <a:noFill/>
              <a:ln w="3175">
                <a:noFill/>
              </a:ln>
            </p:spPr>
            <p:txBody>
              <a:bodyPr wrap="square" lIns="360000" tIns="108000" rIns="0" bIns="0" rtlCol="0" anchor="t">
                <a:noAutofit/>
              </a:bodyPr>
              <a:lstStyle/>
              <a:p>
                <a:pPr marL="0" marR="0" lvl="0" indent="0" algn="l" defTabSz="457200" rtl="0" eaLnBrk="1" latinLnBrk="0" hangingPunct="1">
                  <a:lnSpc>
                    <a:spcPts val="4700"/>
                  </a:lnSpc>
                  <a:spcBef>
                    <a:spcPts val="0"/>
                  </a:spcBef>
                  <a:spcAft>
                    <a:spcPts val="0"/>
                  </a:spcAft>
                  <a:buClrTx/>
                  <a:buSzTx/>
                  <a:buFontTx/>
                  <a:buNone/>
                  <a:tabLst/>
                  <a:defRPr/>
                </a:pPr>
                <a:r>
                  <a:rPr kumimoji="1" lang="ja-JP" altLang="en-US" sz="2200" b="0" i="0" u="none" strike="noStrike" kern="1200" cap="none" spc="-100" normalizeH="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税込み</a:t>
                </a:r>
                <a:r>
                  <a:rPr kumimoji="1" lang="en-US" altLang="ja-JP" sz="2200" b="0" i="0" u="none" strike="noStrike" kern="1200" cap="none" spc="-100" normalizeH="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110</a:t>
                </a:r>
                <a:r>
                  <a:rPr kumimoji="1" lang="ja-JP" altLang="en-US" sz="2200" b="0" i="0" u="none" strike="noStrike" kern="1200" cap="none" spc="-100" normalizeH="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円の品物を買うと</a:t>
                </a:r>
                <a:endParaRPr kumimoji="1" lang="en-US" altLang="ja-JP" sz="2200" b="0" i="0" u="none" strike="noStrike" kern="1200" cap="none" spc="-100" normalizeH="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latinLnBrk="0" hangingPunct="1">
                  <a:lnSpc>
                    <a:spcPts val="4700"/>
                  </a:lnSpc>
                  <a:spcBef>
                    <a:spcPts val="600"/>
                  </a:spcBef>
                  <a:spcAft>
                    <a:spcPts val="0"/>
                  </a:spcAft>
                  <a:buClrTx/>
                  <a:buSzTx/>
                  <a:buFontTx/>
                  <a:buNone/>
                  <a:tabLst/>
                  <a:defRPr/>
                </a:pPr>
                <a:r>
                  <a:rPr lang="en-US" altLang="ja-JP" sz="3600" spc="-100" dirty="0">
                    <a:solidFill>
                      <a:prstClr val="black"/>
                    </a:solidFill>
                    <a:latin typeface="游ゴシック" panose="020B0400000000000000" pitchFamily="50" charset="-128"/>
                    <a:ea typeface="游ゴシック" panose="020B0400000000000000" pitchFamily="50" charset="-128"/>
                  </a:rPr>
                  <a:t>10</a:t>
                </a:r>
                <a:r>
                  <a:rPr kumimoji="1" lang="ja-JP" altLang="en-US" sz="3600" b="0" i="0" u="none" strike="noStrike" kern="1200" cap="none" spc="-100" normalizeH="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円</a:t>
                </a:r>
                <a:r>
                  <a:rPr kumimoji="1" lang="ja-JP" altLang="en-US" sz="2200" b="0" i="0" u="none" strike="noStrike" kern="1200" cap="none" spc="-100" normalizeH="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は消費税として</a:t>
                </a:r>
                <a:endParaRPr kumimoji="1" lang="en-US" altLang="ja-JP" sz="2200" b="0" i="0" u="none" strike="noStrike" kern="1200" cap="none" spc="-100" normalizeH="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latinLnBrk="0" hangingPunct="1">
                  <a:lnSpc>
                    <a:spcPts val="4700"/>
                  </a:lnSpc>
                  <a:spcBef>
                    <a:spcPts val="0"/>
                  </a:spcBef>
                  <a:spcAft>
                    <a:spcPts val="0"/>
                  </a:spcAft>
                  <a:buClrTx/>
                  <a:buSzTx/>
                  <a:buFontTx/>
                  <a:buNone/>
                  <a:tabLst/>
                  <a:defRPr/>
                </a:pPr>
                <a:r>
                  <a:rPr kumimoji="1" lang="ja-JP" altLang="en-US" sz="2200" b="0" i="0" u="none" strike="noStrike" kern="1200" cap="none" spc="-100" normalizeH="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支払っています。</a:t>
                </a:r>
              </a:p>
            </p:txBody>
          </p:sp>
        </p:grpSp>
      </p:grpSp>
      <p:sp>
        <p:nvSpPr>
          <p:cNvPr id="5" name="テキスト プレースホルダー 4">
            <a:extLst>
              <a:ext uri="{FF2B5EF4-FFF2-40B4-BE49-F238E27FC236}">
                <a16:creationId xmlns:a16="http://schemas.microsoft.com/office/drawing/2014/main" id="{4F049CA8-A655-455D-A308-7F7DF118BB67}"/>
              </a:ext>
            </a:extLst>
          </p:cNvPr>
          <p:cNvSpPr>
            <a:spLocks noGrp="1"/>
          </p:cNvSpPr>
          <p:nvPr>
            <p:ph type="body" sz="quarter" idx="13"/>
          </p:nvPr>
        </p:nvSpPr>
        <p:spPr/>
        <p:txBody>
          <a:bodyPr/>
          <a:lstStyle/>
          <a:p>
            <a:r>
              <a:rPr lang="ja-JP" altLang="en-US" sz="3400" dirty="0"/>
              <a:t>税金にはどんなものがあるでしょうか？</a:t>
            </a:r>
          </a:p>
        </p:txBody>
      </p:sp>
      <p:grpSp>
        <p:nvGrpSpPr>
          <p:cNvPr id="3" name="グループ化 2">
            <a:extLst>
              <a:ext uri="{FF2B5EF4-FFF2-40B4-BE49-F238E27FC236}">
                <a16:creationId xmlns:a16="http://schemas.microsoft.com/office/drawing/2014/main" id="{8F19BCED-30D5-46C8-BB7F-6648572ABD40}"/>
              </a:ext>
            </a:extLst>
          </p:cNvPr>
          <p:cNvGrpSpPr/>
          <p:nvPr/>
        </p:nvGrpSpPr>
        <p:grpSpPr>
          <a:xfrm>
            <a:off x="0" y="1196872"/>
            <a:ext cx="8964488" cy="1080000"/>
            <a:chOff x="0" y="1539624"/>
            <a:chExt cx="8964488" cy="1080000"/>
          </a:xfrm>
        </p:grpSpPr>
        <p:sp>
          <p:nvSpPr>
            <p:cNvPr id="13" name="正方形/長方形 12">
              <a:extLst>
                <a:ext uri="{FF2B5EF4-FFF2-40B4-BE49-F238E27FC236}">
                  <a16:creationId xmlns:a16="http://schemas.microsoft.com/office/drawing/2014/main" id="{4EEF7EA0-1994-4410-9A0B-AA184B826F39}"/>
                </a:ext>
              </a:extLst>
            </p:cNvPr>
            <p:cNvSpPr/>
            <p:nvPr/>
          </p:nvSpPr>
          <p:spPr>
            <a:xfrm flipV="1">
              <a:off x="5652120" y="1772888"/>
              <a:ext cx="1440160" cy="540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FEECD277-B77E-4718-A200-F8D629EB0AE3}"/>
                </a:ext>
              </a:extLst>
            </p:cNvPr>
            <p:cNvSpPr txBox="1"/>
            <p:nvPr/>
          </p:nvSpPr>
          <p:spPr>
            <a:xfrm>
              <a:off x="324488" y="1539624"/>
              <a:ext cx="8640000" cy="1080000"/>
            </a:xfrm>
            <a:prstGeom prst="rect">
              <a:avLst/>
            </a:prstGeom>
            <a:noFill/>
            <a:ln w="3175">
              <a:noFill/>
            </a:ln>
          </p:spPr>
          <p:txBody>
            <a:bodyPr wrap="square" tIns="0" bIns="0" rtlCol="0" anchor="ctr">
              <a:no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小学生のみんなも支払う身近な税金は </a:t>
              </a:r>
              <a:r>
                <a:rPr kumimoji="1" lang="ja-JP" altLang="en-US" sz="3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消費税</a:t>
              </a:r>
              <a:r>
                <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ですね。</a:t>
              </a:r>
            </a:p>
          </p:txBody>
        </p:sp>
        <p:sp>
          <p:nvSpPr>
            <p:cNvPr id="2" name="正方形/長方形 1">
              <a:extLst>
                <a:ext uri="{FF2B5EF4-FFF2-40B4-BE49-F238E27FC236}">
                  <a16:creationId xmlns:a16="http://schemas.microsoft.com/office/drawing/2014/main" id="{0A9EE48D-0B96-432A-8BAF-2D7D0A3A331E}"/>
                </a:ext>
              </a:extLst>
            </p:cNvPr>
            <p:cNvSpPr/>
            <p:nvPr/>
          </p:nvSpPr>
          <p:spPr>
            <a:xfrm>
              <a:off x="0" y="2312888"/>
              <a:ext cx="8208000" cy="10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 name="テキスト ボックス 14">
            <a:extLst>
              <a:ext uri="{FF2B5EF4-FFF2-40B4-BE49-F238E27FC236}">
                <a16:creationId xmlns:a16="http://schemas.microsoft.com/office/drawing/2014/main" id="{923E4433-FACB-4D4C-BA1F-7E1902A6FA9B}"/>
              </a:ext>
            </a:extLst>
          </p:cNvPr>
          <p:cNvSpPr txBox="1"/>
          <p:nvPr/>
        </p:nvSpPr>
        <p:spPr>
          <a:xfrm>
            <a:off x="0" y="5877352"/>
            <a:ext cx="9144000" cy="720000"/>
          </a:xfrm>
          <a:prstGeom prst="rect">
            <a:avLst/>
          </a:prstGeom>
          <a:solidFill>
            <a:schemeClr val="accent5">
              <a:lumMod val="40000"/>
              <a:lumOff val="60000"/>
            </a:schemeClr>
          </a:solidFill>
          <a:ln w="3175">
            <a:noFill/>
          </a:ln>
        </p:spPr>
        <p:txBody>
          <a:bodyPr wrap="square" tIns="0" bIns="0" rtlCol="0" anchor="ctr">
            <a:noAutofit/>
          </a:bodyPr>
          <a:lstStyle/>
          <a:p>
            <a:pPr lvl="0" algn="ctr" defTabSz="457200" eaLnBrk="1" fontAlgn="ctr" hangingPunct="1">
              <a:spcBef>
                <a:spcPts val="0"/>
              </a:spcBef>
              <a:spcAft>
                <a:spcPts val="0"/>
              </a:spcAft>
              <a:defRPr/>
            </a:pPr>
            <a:r>
              <a:rPr lang="ja-JP" altLang="en-US" dirty="0">
                <a:solidFill>
                  <a:prstClr val="black"/>
                </a:solidFill>
                <a:latin typeface="游ゴシック" panose="020B0400000000000000" pitchFamily="50" charset="-128"/>
                <a:ea typeface="游ゴシック" panose="020B0400000000000000" pitchFamily="50" charset="-128"/>
              </a:rPr>
              <a:t>知っている人は手をあげて発表してね！</a:t>
            </a:r>
          </a:p>
        </p:txBody>
      </p:sp>
      <p:sp>
        <p:nvSpPr>
          <p:cNvPr id="16" name="テキスト ボックス 15">
            <a:extLst>
              <a:ext uri="{FF2B5EF4-FFF2-40B4-BE49-F238E27FC236}">
                <a16:creationId xmlns:a16="http://schemas.microsoft.com/office/drawing/2014/main" id="{0416F8A5-12FB-4B33-8A68-2F1C63FE6F67}"/>
              </a:ext>
            </a:extLst>
          </p:cNvPr>
          <p:cNvSpPr txBox="1"/>
          <p:nvPr/>
        </p:nvSpPr>
        <p:spPr>
          <a:xfrm>
            <a:off x="0" y="5157352"/>
            <a:ext cx="9144000" cy="720000"/>
          </a:xfrm>
          <a:prstGeom prst="rect">
            <a:avLst/>
          </a:prstGeom>
          <a:solidFill>
            <a:schemeClr val="accent5">
              <a:lumMod val="20000"/>
              <a:lumOff val="80000"/>
            </a:schemeClr>
          </a:solidFill>
          <a:ln w="3175">
            <a:noFill/>
          </a:ln>
        </p:spPr>
        <p:txBody>
          <a:bodyPr wrap="square" tIns="0" bIns="0" rtlCol="0" anchor="ctr">
            <a:noAutofit/>
          </a:bodyPr>
          <a:lstStyle/>
          <a:p>
            <a:pPr lvl="0" algn="ctr" defTabSz="457200" eaLnBrk="1" fontAlgn="ctr" hangingPunct="1">
              <a:spcBef>
                <a:spcPts val="0"/>
              </a:spcBef>
              <a:spcAft>
                <a:spcPts val="0"/>
              </a:spcAft>
              <a:defRPr/>
            </a:pPr>
            <a:r>
              <a:rPr lang="ja-JP" altLang="en-US" dirty="0">
                <a:solidFill>
                  <a:prstClr val="black"/>
                </a:solidFill>
                <a:latin typeface="游ゴシック" panose="020B0400000000000000" pitchFamily="50" charset="-128"/>
                <a:ea typeface="游ゴシック" panose="020B0400000000000000" pitchFamily="50" charset="-128"/>
              </a:rPr>
              <a:t>他にはどんな税金があるのかな？</a:t>
            </a:r>
          </a:p>
        </p:txBody>
      </p:sp>
      <p:sp>
        <p:nvSpPr>
          <p:cNvPr id="25" name="テキスト ボックス 24">
            <a:extLst>
              <a:ext uri="{FF2B5EF4-FFF2-40B4-BE49-F238E27FC236}">
                <a16:creationId xmlns:a16="http://schemas.microsoft.com/office/drawing/2014/main" id="{8ED1694C-B913-4D1A-8242-1B3003AAA1CC}"/>
              </a:ext>
            </a:extLst>
          </p:cNvPr>
          <p:cNvSpPr txBox="1"/>
          <p:nvPr/>
        </p:nvSpPr>
        <p:spPr>
          <a:xfrm>
            <a:off x="5652120" y="4029054"/>
            <a:ext cx="504056" cy="839946"/>
          </a:xfrm>
          <a:prstGeom prst="rect">
            <a:avLst/>
          </a:prstGeom>
          <a:solidFill>
            <a:schemeClr val="accent4">
              <a:lumMod val="20000"/>
              <a:lumOff val="80000"/>
              <a:alpha val="70000"/>
            </a:schemeClr>
          </a:solidFill>
          <a:ln w="3175">
            <a:noFill/>
          </a:ln>
        </p:spPr>
        <p:txBody>
          <a:bodyPr wrap="square" tIns="0" rIns="360000" bIns="180000" rtlCol="0" anchor="b">
            <a:noAutofit/>
          </a:bodyPr>
          <a:lstStyle/>
          <a:p>
            <a:pPr marL="0" marR="0" lvl="0" indent="0" algn="r" defTabSz="457200" rtl="0" eaLnBrk="1" fontAlgn="auto" latinLnBrk="0" hangingPunct="1">
              <a:lnSpc>
                <a:spcPts val="3800"/>
              </a:lnSpc>
              <a:spcBef>
                <a:spcPts val="0"/>
              </a:spcBef>
              <a:spcAft>
                <a:spcPts val="0"/>
              </a:spcAft>
              <a:buClrTx/>
              <a:buSzTx/>
              <a:buFontTx/>
              <a:buNone/>
              <a:tabLst/>
              <a:defRPr/>
            </a:pPr>
            <a:endParaRPr kumimoji="1" lang="ja-JP" altLang="en-US" sz="2400" b="0" i="0" u="none" strike="noStrike" kern="1200" cap="none" spc="-10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F6368613-1C90-491C-A9EB-856ECB050F40}"/>
              </a:ext>
            </a:extLst>
          </p:cNvPr>
          <p:cNvSpPr txBox="1"/>
          <p:nvPr/>
        </p:nvSpPr>
        <p:spPr>
          <a:xfrm>
            <a:off x="5483730" y="2349000"/>
            <a:ext cx="3660269" cy="2520000"/>
          </a:xfrm>
          <a:prstGeom prst="rect">
            <a:avLst/>
          </a:prstGeom>
          <a:noFill/>
          <a:ln w="3175">
            <a:noFill/>
          </a:ln>
        </p:spPr>
        <p:txBody>
          <a:bodyPr wrap="square" tIns="0" rIns="360000" bIns="180000" rtlCol="0" anchor="b">
            <a:noAutofit/>
          </a:bodyPr>
          <a:lstStyle/>
          <a:p>
            <a:pPr marL="0" marR="0" lvl="0" indent="0" algn="r" defTabSz="457200" rtl="0" eaLnBrk="1" fontAlgn="auto" latinLnBrk="0" hangingPunct="1">
              <a:lnSpc>
                <a:spcPts val="3800"/>
              </a:lnSpc>
              <a:spcBef>
                <a:spcPts val="0"/>
              </a:spcBef>
              <a:spcAft>
                <a:spcPts val="0"/>
              </a:spcAft>
              <a:buClrTx/>
              <a:buSzTx/>
              <a:buFontTx/>
              <a:buNone/>
              <a:tabLst/>
              <a:defRPr/>
            </a:pPr>
            <a:r>
              <a:rPr kumimoji="1" lang="ja-JP" altLang="en-US" sz="2400" b="0" i="0" u="none" strike="noStrike" kern="1200" cap="none" spc="-10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支払った消費税は</a:t>
            </a:r>
            <a:r>
              <a:rPr kumimoji="1" lang="en-US" altLang="ja-JP" sz="2400" b="0" i="0" u="none" strike="noStrike" kern="1200" cap="none" spc="-10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r>
            <a:br>
              <a:rPr kumimoji="1" lang="en-US" altLang="ja-JP" sz="2400" b="0" i="0" u="none" strike="noStrike" kern="1200" cap="none" spc="-10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br>
            <a:r>
              <a:rPr kumimoji="1" lang="ja-JP" altLang="en-US" sz="2400" b="0" i="0" u="none" strike="noStrike" kern="1200" cap="none" spc="-10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お店の人が</a:t>
            </a:r>
            <a:r>
              <a:rPr kumimoji="1" lang="en-US" altLang="ja-JP" sz="2400" b="0" i="0" u="none" strike="noStrike" kern="1200" cap="none" spc="-10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r>
            <a:br>
              <a:rPr kumimoji="1" lang="en-US" altLang="ja-JP" sz="2400" b="0" i="0" u="none" strike="noStrike" kern="1200" cap="none" spc="-10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br>
            <a:r>
              <a:rPr kumimoji="1" lang="ja-JP" altLang="en-US" sz="2400" b="0" i="0" u="none" strike="noStrike" kern="1200" cap="none" spc="-100" normalizeH="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私たちに代わって</a:t>
            </a:r>
            <a:r>
              <a:rPr kumimoji="1" lang="en-US" altLang="ja-JP" sz="2400" b="0" i="0" u="none" strike="noStrike" kern="1200" cap="none" spc="-10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r>
            <a:br>
              <a:rPr kumimoji="1" lang="en-US" altLang="ja-JP" sz="2400" b="0" i="0" u="none" strike="noStrike" kern="1200" cap="none" spc="-10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br>
            <a:r>
              <a:rPr kumimoji="1" lang="ja-JP" altLang="en-US" sz="3600" b="0" i="0" u="none" strike="noStrike" kern="1200" cap="none" spc="-10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国</a:t>
            </a:r>
            <a:r>
              <a:rPr kumimoji="1" lang="ja-JP" altLang="en-US" sz="2400" b="0" i="0" u="none" strike="noStrike" kern="1200" cap="none" spc="-10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に納めてくれます。</a:t>
            </a:r>
          </a:p>
        </p:txBody>
      </p:sp>
      <p:pic>
        <p:nvPicPr>
          <p:cNvPr id="14" name="図 13">
            <a:extLst>
              <a:ext uri="{FF2B5EF4-FFF2-40B4-BE49-F238E27FC236}">
                <a16:creationId xmlns:a16="http://schemas.microsoft.com/office/drawing/2014/main" id="{C879E092-0F1E-4617-8881-38F0135645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2218" y="3093655"/>
            <a:ext cx="1434546" cy="1551964"/>
          </a:xfrm>
          <a:prstGeom prst="rect">
            <a:avLst/>
          </a:prstGeom>
        </p:spPr>
      </p:pic>
      <p:pic>
        <p:nvPicPr>
          <p:cNvPr id="31" name="図 30">
            <a:extLst>
              <a:ext uri="{FF2B5EF4-FFF2-40B4-BE49-F238E27FC236}">
                <a16:creationId xmlns:a16="http://schemas.microsoft.com/office/drawing/2014/main" id="{E833AE96-0C7C-4C04-AE75-335D2C2362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4008" y="2636912"/>
            <a:ext cx="913543" cy="913543"/>
          </a:xfrm>
          <a:prstGeom prst="rect">
            <a:avLst/>
          </a:prstGeom>
        </p:spPr>
      </p:pic>
      <p:sp>
        <p:nvSpPr>
          <p:cNvPr id="23" name="テキスト ボックス 22">
            <a:extLst>
              <a:ext uri="{FF2B5EF4-FFF2-40B4-BE49-F238E27FC236}">
                <a16:creationId xmlns:a16="http://schemas.microsoft.com/office/drawing/2014/main" id="{2BB71F89-8D6C-43CA-847E-637069D88C83}"/>
              </a:ext>
            </a:extLst>
          </p:cNvPr>
          <p:cNvSpPr txBox="1"/>
          <p:nvPr/>
        </p:nvSpPr>
        <p:spPr>
          <a:xfrm>
            <a:off x="4572000" y="3575312"/>
            <a:ext cx="1080120" cy="1293687"/>
          </a:xfrm>
          <a:prstGeom prst="rect">
            <a:avLst/>
          </a:prstGeom>
          <a:solidFill>
            <a:schemeClr val="accent4">
              <a:lumMod val="20000"/>
              <a:lumOff val="80000"/>
              <a:alpha val="70000"/>
            </a:schemeClr>
          </a:solidFill>
          <a:ln w="3175">
            <a:noFill/>
          </a:ln>
        </p:spPr>
        <p:txBody>
          <a:bodyPr wrap="square" tIns="0" rIns="360000" bIns="180000" rtlCol="0" anchor="b">
            <a:noAutofit/>
          </a:bodyPr>
          <a:lstStyle/>
          <a:p>
            <a:pPr marL="0" marR="0" lvl="0" indent="0" algn="r" defTabSz="457200" rtl="0" eaLnBrk="1" fontAlgn="auto" latinLnBrk="0" hangingPunct="1">
              <a:lnSpc>
                <a:spcPts val="3800"/>
              </a:lnSpc>
              <a:spcBef>
                <a:spcPts val="0"/>
              </a:spcBef>
              <a:spcAft>
                <a:spcPts val="0"/>
              </a:spcAft>
              <a:buClrTx/>
              <a:buSzTx/>
              <a:buFontTx/>
              <a:buNone/>
              <a:tabLst/>
              <a:defRPr/>
            </a:pPr>
            <a:endParaRPr kumimoji="1" lang="ja-JP" altLang="en-US" sz="2400" b="0" i="0" u="none" strike="noStrike" kern="1200" cap="none" spc="-10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12" name="図 11">
            <a:extLst>
              <a:ext uri="{FF2B5EF4-FFF2-40B4-BE49-F238E27FC236}">
                <a16:creationId xmlns:a16="http://schemas.microsoft.com/office/drawing/2014/main" id="{71D38273-0EA0-480A-B399-29823C22A8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4008" y="3667585"/>
            <a:ext cx="906971" cy="913543"/>
          </a:xfrm>
          <a:prstGeom prst="rect">
            <a:avLst/>
          </a:prstGeom>
        </p:spPr>
      </p:pic>
    </p:spTree>
    <p:extLst>
      <p:ext uri="{BB962C8B-B14F-4D97-AF65-F5344CB8AC3E}">
        <p14:creationId xmlns:p14="http://schemas.microsoft.com/office/powerpoint/2010/main" val="46427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22" presetClass="entr" presetSubtype="8"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left)">
                                      <p:cBhvr>
                                        <p:cTn id="20" dur="500"/>
                                        <p:tgtEl>
                                          <p:spTgt spid="31"/>
                                        </p:tgtEl>
                                      </p:cBhvr>
                                    </p:animEffect>
                                  </p:childTnLst>
                                </p:cTn>
                              </p:par>
                              <p:par>
                                <p:cTn id="21" presetID="22" presetClass="entr" presetSubtype="8"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par>
                                <p:cTn id="24" presetID="22" presetClass="entr" presetSubtype="2"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right)">
                                      <p:cBhvr>
                                        <p:cTn id="26" dur="500"/>
                                        <p:tgtEl>
                                          <p:spTgt spid="14"/>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left)">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37"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outVertical)">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37"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barn(outVertical)">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 grpId="0" uiExpand="1" build="p"/>
      <p:bldP spid="15" grpId="0" animBg="1"/>
      <p:bldP spid="16" grpId="0" animBg="1"/>
      <p:bldP spid="25" grpId="0" animBg="1"/>
      <p:bldP spid="9" grpId="0"/>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2A1D3DD5-84D9-473A-A26C-07C810D51849}"/>
              </a:ext>
            </a:extLst>
          </p:cNvPr>
          <p:cNvSpPr>
            <a:spLocks noGrp="1"/>
          </p:cNvSpPr>
          <p:nvPr>
            <p:ph type="body" sz="quarter" idx="13"/>
          </p:nvPr>
        </p:nvSpPr>
        <p:spPr/>
        <p:txBody>
          <a:bodyPr/>
          <a:lstStyle/>
          <a:p>
            <a:r>
              <a:rPr kumimoji="1" lang="ja-JP" altLang="en-US" dirty="0"/>
              <a:t>税金の種類</a:t>
            </a:r>
          </a:p>
        </p:txBody>
      </p:sp>
      <p:grpSp>
        <p:nvGrpSpPr>
          <p:cNvPr id="104" name="グループ化 103">
            <a:extLst>
              <a:ext uri="{FF2B5EF4-FFF2-40B4-BE49-F238E27FC236}">
                <a16:creationId xmlns:a16="http://schemas.microsoft.com/office/drawing/2014/main" id="{6E13C3E4-524D-4D39-84F0-107D233930AF}"/>
              </a:ext>
            </a:extLst>
          </p:cNvPr>
          <p:cNvGrpSpPr/>
          <p:nvPr/>
        </p:nvGrpSpPr>
        <p:grpSpPr>
          <a:xfrm>
            <a:off x="108000" y="1250582"/>
            <a:ext cx="8928000" cy="5472707"/>
            <a:chOff x="108000" y="1250582"/>
            <a:chExt cx="8928000" cy="5472707"/>
          </a:xfrm>
        </p:grpSpPr>
        <p:sp>
          <p:nvSpPr>
            <p:cNvPr id="62" name="正方形/長方形 61">
              <a:extLst>
                <a:ext uri="{FF2B5EF4-FFF2-40B4-BE49-F238E27FC236}">
                  <a16:creationId xmlns:a16="http://schemas.microsoft.com/office/drawing/2014/main" id="{C6F4C1E3-5B78-4286-9C0B-393D743750D8}"/>
                </a:ext>
              </a:extLst>
            </p:cNvPr>
            <p:cNvSpPr/>
            <p:nvPr/>
          </p:nvSpPr>
          <p:spPr>
            <a:xfrm>
              <a:off x="108000" y="1251289"/>
              <a:ext cx="8928000" cy="2736000"/>
            </a:xfrm>
            <a:prstGeom prst="rect">
              <a:avLst/>
            </a:prstGeom>
            <a:solidFill>
              <a:schemeClr val="accent5">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正方形/長方形 63">
              <a:extLst>
                <a:ext uri="{FF2B5EF4-FFF2-40B4-BE49-F238E27FC236}">
                  <a16:creationId xmlns:a16="http://schemas.microsoft.com/office/drawing/2014/main" id="{86459BA2-E7CA-4497-97C0-69DF67972554}"/>
                </a:ext>
              </a:extLst>
            </p:cNvPr>
            <p:cNvSpPr/>
            <p:nvPr/>
          </p:nvSpPr>
          <p:spPr>
            <a:xfrm>
              <a:off x="108000" y="3987289"/>
              <a:ext cx="8928000" cy="2736000"/>
            </a:xfrm>
            <a:prstGeom prst="rect">
              <a:avLst/>
            </a:prstGeom>
            <a:solidFill>
              <a:schemeClr val="accent6">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グループ化 9">
              <a:extLst>
                <a:ext uri="{FF2B5EF4-FFF2-40B4-BE49-F238E27FC236}">
                  <a16:creationId xmlns:a16="http://schemas.microsoft.com/office/drawing/2014/main" id="{6821426F-9347-4A9D-AA2F-F956DA3501A0}"/>
                </a:ext>
              </a:extLst>
            </p:cNvPr>
            <p:cNvGrpSpPr/>
            <p:nvPr/>
          </p:nvGrpSpPr>
          <p:grpSpPr>
            <a:xfrm>
              <a:off x="1167514" y="3277929"/>
              <a:ext cx="1638260" cy="1420907"/>
              <a:chOff x="1167514" y="3277929"/>
              <a:chExt cx="1638260" cy="1420907"/>
            </a:xfrm>
          </p:grpSpPr>
          <p:sp>
            <p:nvSpPr>
              <p:cNvPr id="6" name="楕円 5">
                <a:extLst>
                  <a:ext uri="{FF2B5EF4-FFF2-40B4-BE49-F238E27FC236}">
                    <a16:creationId xmlns:a16="http://schemas.microsoft.com/office/drawing/2014/main" id="{313C599D-DBE0-41E8-B24D-4ECBEF968824}"/>
                  </a:ext>
                </a:extLst>
              </p:cNvPr>
              <p:cNvSpPr/>
              <p:nvPr/>
            </p:nvSpPr>
            <p:spPr>
              <a:xfrm>
                <a:off x="1167514" y="3277929"/>
                <a:ext cx="1638260" cy="1420907"/>
              </a:xfrm>
              <a:prstGeom prst="ellipse">
                <a:avLst/>
              </a:prstGeom>
              <a:solidFill>
                <a:schemeClr val="accent2">
                  <a:lumMod val="20000"/>
                  <a:lumOff val="8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4" name="グループ化 73">
                <a:extLst>
                  <a:ext uri="{FF2B5EF4-FFF2-40B4-BE49-F238E27FC236}">
                    <a16:creationId xmlns:a16="http://schemas.microsoft.com/office/drawing/2014/main" id="{5B649958-4FF0-4904-BC53-57059CB42299}"/>
                  </a:ext>
                </a:extLst>
              </p:cNvPr>
              <p:cNvGrpSpPr/>
              <p:nvPr/>
            </p:nvGrpSpPr>
            <p:grpSpPr>
              <a:xfrm>
                <a:off x="1264294" y="3591289"/>
                <a:ext cx="1440000" cy="792000"/>
                <a:chOff x="1835696" y="4317604"/>
                <a:chExt cx="1440000" cy="792000"/>
              </a:xfrm>
              <a:noFill/>
            </p:grpSpPr>
            <p:sp>
              <p:nvSpPr>
                <p:cNvPr id="63" name="楕円 62">
                  <a:extLst>
                    <a:ext uri="{FF2B5EF4-FFF2-40B4-BE49-F238E27FC236}">
                      <a16:creationId xmlns:a16="http://schemas.microsoft.com/office/drawing/2014/main" id="{432703C6-26BA-44A8-B39B-9B629F3ABDE6}"/>
                    </a:ext>
                  </a:extLst>
                </p:cNvPr>
                <p:cNvSpPr/>
                <p:nvPr/>
              </p:nvSpPr>
              <p:spPr>
                <a:xfrm>
                  <a:off x="1835696" y="4317604"/>
                  <a:ext cx="1440000" cy="792000"/>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9" name="テキスト ボックス 68">
                  <a:extLst>
                    <a:ext uri="{FF2B5EF4-FFF2-40B4-BE49-F238E27FC236}">
                      <a16:creationId xmlns:a16="http://schemas.microsoft.com/office/drawing/2014/main" id="{757326A9-48E8-48EB-BCA0-8E9EB161EAB5}"/>
                    </a:ext>
                  </a:extLst>
                </p:cNvPr>
                <p:cNvSpPr txBox="1"/>
                <p:nvPr/>
              </p:nvSpPr>
              <p:spPr>
                <a:xfrm>
                  <a:off x="1835696" y="4525151"/>
                  <a:ext cx="1440000" cy="376906"/>
                </a:xfrm>
                <a:prstGeom prst="rect">
                  <a:avLst/>
                </a:prstGeom>
                <a:grpFill/>
                <a:ln w="3175">
                  <a:noFill/>
                </a:ln>
              </p:spPr>
              <p:txBody>
                <a:bodyPr vert="horz" wrap="square" lIns="0" tIns="0" rIns="3600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400" normalizeH="0" noProof="0" dirty="0">
                      <a:ln>
                        <a:noFill/>
                      </a:ln>
                      <a:solidFill>
                        <a:schemeClr val="accent2">
                          <a:lumMod val="75000"/>
                        </a:schemeClr>
                      </a:solidFill>
                      <a:effectLst/>
                      <a:uLnTx/>
                      <a:uFillTx/>
                      <a:latin typeface="游ゴシック Medium" panose="020B0500000000000000" pitchFamily="50" charset="-128"/>
                      <a:ea typeface="游ゴシック Medium" panose="020B0500000000000000" pitchFamily="50" charset="-128"/>
                    </a:rPr>
                    <a:t>市・町・村</a:t>
                  </a:r>
                </a:p>
              </p:txBody>
            </p:sp>
          </p:grpSp>
        </p:grpSp>
        <p:grpSp>
          <p:nvGrpSpPr>
            <p:cNvPr id="11" name="グループ化 10">
              <a:extLst>
                <a:ext uri="{FF2B5EF4-FFF2-40B4-BE49-F238E27FC236}">
                  <a16:creationId xmlns:a16="http://schemas.microsoft.com/office/drawing/2014/main" id="{6364A61F-0868-4E5D-8509-70C4D137C8A1}"/>
                </a:ext>
              </a:extLst>
            </p:cNvPr>
            <p:cNvGrpSpPr/>
            <p:nvPr/>
          </p:nvGrpSpPr>
          <p:grpSpPr>
            <a:xfrm>
              <a:off x="3687034" y="3283199"/>
              <a:ext cx="2069940" cy="1420907"/>
              <a:chOff x="3687034" y="3283199"/>
              <a:chExt cx="2069940" cy="1420907"/>
            </a:xfrm>
          </p:grpSpPr>
          <p:sp>
            <p:nvSpPr>
              <p:cNvPr id="81" name="楕円 80">
                <a:extLst>
                  <a:ext uri="{FF2B5EF4-FFF2-40B4-BE49-F238E27FC236}">
                    <a16:creationId xmlns:a16="http://schemas.microsoft.com/office/drawing/2014/main" id="{B090F9CB-2258-4115-9A4D-14F571D3523F}"/>
                  </a:ext>
                </a:extLst>
              </p:cNvPr>
              <p:cNvSpPr/>
              <p:nvPr/>
            </p:nvSpPr>
            <p:spPr>
              <a:xfrm>
                <a:off x="3687034" y="3283199"/>
                <a:ext cx="2069940" cy="1420907"/>
              </a:xfrm>
              <a:prstGeom prst="ellipse">
                <a:avLst/>
              </a:prstGeom>
              <a:solidFill>
                <a:schemeClr val="accent2">
                  <a:lumMod val="40000"/>
                  <a:lumOff val="6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5" name="グループ化 74">
                <a:extLst>
                  <a:ext uri="{FF2B5EF4-FFF2-40B4-BE49-F238E27FC236}">
                    <a16:creationId xmlns:a16="http://schemas.microsoft.com/office/drawing/2014/main" id="{6F82EE4D-FEA3-4DEF-8570-46892FAA9C34}"/>
                  </a:ext>
                </a:extLst>
              </p:cNvPr>
              <p:cNvGrpSpPr/>
              <p:nvPr/>
            </p:nvGrpSpPr>
            <p:grpSpPr>
              <a:xfrm>
                <a:off x="3862203" y="3591289"/>
                <a:ext cx="1687366" cy="792000"/>
                <a:chOff x="3846659" y="4424023"/>
                <a:chExt cx="1687366" cy="792000"/>
              </a:xfrm>
              <a:noFill/>
            </p:grpSpPr>
            <p:sp>
              <p:nvSpPr>
                <p:cNvPr id="70" name="楕円 69">
                  <a:extLst>
                    <a:ext uri="{FF2B5EF4-FFF2-40B4-BE49-F238E27FC236}">
                      <a16:creationId xmlns:a16="http://schemas.microsoft.com/office/drawing/2014/main" id="{52AE201A-2C48-441F-A308-B570D513DFCF}"/>
                    </a:ext>
                  </a:extLst>
                </p:cNvPr>
                <p:cNvSpPr/>
                <p:nvPr/>
              </p:nvSpPr>
              <p:spPr>
                <a:xfrm>
                  <a:off x="4087968" y="4424023"/>
                  <a:ext cx="1440000" cy="792000"/>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1" name="テキスト ボックス 70">
                  <a:extLst>
                    <a:ext uri="{FF2B5EF4-FFF2-40B4-BE49-F238E27FC236}">
                      <a16:creationId xmlns:a16="http://schemas.microsoft.com/office/drawing/2014/main" id="{9F5F50D7-C43F-4109-B629-5E2AEB548994}"/>
                    </a:ext>
                  </a:extLst>
                </p:cNvPr>
                <p:cNvSpPr txBox="1"/>
                <p:nvPr/>
              </p:nvSpPr>
              <p:spPr>
                <a:xfrm>
                  <a:off x="3846659" y="4563998"/>
                  <a:ext cx="1687366" cy="430129"/>
                </a:xfrm>
                <a:prstGeom prst="rect">
                  <a:avLst/>
                </a:prstGeom>
                <a:grpFill/>
                <a:ln w="3175">
                  <a:noFill/>
                </a:ln>
              </p:spPr>
              <p:txBody>
                <a:bodyPr vert="horz" wrap="square" lIns="0" tIns="0" rIns="3600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2000" spc="-400" dirty="0">
                      <a:solidFill>
                        <a:schemeClr val="accent2">
                          <a:lumMod val="75000"/>
                        </a:schemeClr>
                      </a:solidFill>
                      <a:latin typeface="游ゴシック Medium" panose="020B0500000000000000" pitchFamily="50" charset="-128"/>
                      <a:ea typeface="游ゴシック Medium" panose="020B0500000000000000" pitchFamily="50" charset="-128"/>
                    </a:rPr>
                    <a:t>都・道・府・県</a:t>
                  </a:r>
                  <a:endParaRPr kumimoji="1" lang="ja-JP" altLang="en-US" sz="2000" b="0" i="0" u="none" strike="noStrike" kern="1200" cap="none" spc="-400" normalizeH="0" noProof="0" dirty="0">
                    <a:ln>
                      <a:noFill/>
                    </a:ln>
                    <a:solidFill>
                      <a:schemeClr val="accent2">
                        <a:lumMod val="75000"/>
                      </a:schemeClr>
                    </a:solidFill>
                    <a:effectLst/>
                    <a:uLnTx/>
                    <a:uFillTx/>
                    <a:latin typeface="游ゴシック Medium" panose="020B0500000000000000" pitchFamily="50" charset="-128"/>
                    <a:ea typeface="游ゴシック Medium" panose="020B0500000000000000" pitchFamily="50" charset="-128"/>
                  </a:endParaRPr>
                </a:p>
              </p:txBody>
            </p:sp>
          </p:grpSp>
        </p:grpSp>
        <p:grpSp>
          <p:nvGrpSpPr>
            <p:cNvPr id="12" name="グループ化 11">
              <a:extLst>
                <a:ext uri="{FF2B5EF4-FFF2-40B4-BE49-F238E27FC236}">
                  <a16:creationId xmlns:a16="http://schemas.microsoft.com/office/drawing/2014/main" id="{903249E6-B3CF-4A6F-9B9B-0D9703CAC42E}"/>
                </a:ext>
              </a:extLst>
            </p:cNvPr>
            <p:cNvGrpSpPr/>
            <p:nvPr/>
          </p:nvGrpSpPr>
          <p:grpSpPr>
            <a:xfrm>
              <a:off x="6797494" y="3283199"/>
              <a:ext cx="1638260" cy="1420907"/>
              <a:chOff x="6797494" y="3283199"/>
              <a:chExt cx="1638260" cy="1420907"/>
            </a:xfrm>
          </p:grpSpPr>
          <p:sp>
            <p:nvSpPr>
              <p:cNvPr id="82" name="楕円 81">
                <a:extLst>
                  <a:ext uri="{FF2B5EF4-FFF2-40B4-BE49-F238E27FC236}">
                    <a16:creationId xmlns:a16="http://schemas.microsoft.com/office/drawing/2014/main" id="{C7A4ACF4-63AB-4E34-A395-B8CDE89F79F0}"/>
                  </a:ext>
                </a:extLst>
              </p:cNvPr>
              <p:cNvSpPr/>
              <p:nvPr/>
            </p:nvSpPr>
            <p:spPr>
              <a:xfrm>
                <a:off x="6797494" y="3283199"/>
                <a:ext cx="1638260" cy="1420907"/>
              </a:xfrm>
              <a:prstGeom prst="ellipse">
                <a:avLst/>
              </a:prstGeom>
              <a:solidFill>
                <a:schemeClr val="accent2">
                  <a:lumMod val="60000"/>
                  <a:lumOff val="4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6" name="グループ化 75">
                <a:extLst>
                  <a:ext uri="{FF2B5EF4-FFF2-40B4-BE49-F238E27FC236}">
                    <a16:creationId xmlns:a16="http://schemas.microsoft.com/office/drawing/2014/main" id="{DDE59AE9-361B-4A96-966D-4D2E37BC0B23}"/>
                  </a:ext>
                </a:extLst>
              </p:cNvPr>
              <p:cNvGrpSpPr/>
              <p:nvPr/>
            </p:nvGrpSpPr>
            <p:grpSpPr>
              <a:xfrm>
                <a:off x="6939418" y="3591289"/>
                <a:ext cx="1440000" cy="792000"/>
                <a:chOff x="5958984" y="4383336"/>
                <a:chExt cx="1440000" cy="792000"/>
              </a:xfrm>
              <a:noFill/>
            </p:grpSpPr>
            <p:sp>
              <p:nvSpPr>
                <p:cNvPr id="72" name="楕円 71">
                  <a:extLst>
                    <a:ext uri="{FF2B5EF4-FFF2-40B4-BE49-F238E27FC236}">
                      <a16:creationId xmlns:a16="http://schemas.microsoft.com/office/drawing/2014/main" id="{9D977600-4FE2-449C-9C3D-96AD006A4A1B}"/>
                    </a:ext>
                  </a:extLst>
                </p:cNvPr>
                <p:cNvSpPr/>
                <p:nvPr/>
              </p:nvSpPr>
              <p:spPr>
                <a:xfrm>
                  <a:off x="5958984" y="4383336"/>
                  <a:ext cx="1440000" cy="792000"/>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3" name="テキスト ボックス 72">
                  <a:extLst>
                    <a:ext uri="{FF2B5EF4-FFF2-40B4-BE49-F238E27FC236}">
                      <a16:creationId xmlns:a16="http://schemas.microsoft.com/office/drawing/2014/main" id="{A41C4C9D-8750-4257-B512-9730D5A13E41}"/>
                    </a:ext>
                  </a:extLst>
                </p:cNvPr>
                <p:cNvSpPr txBox="1"/>
                <p:nvPr/>
              </p:nvSpPr>
              <p:spPr>
                <a:xfrm>
                  <a:off x="5958984" y="4590883"/>
                  <a:ext cx="1440000" cy="376906"/>
                </a:xfrm>
                <a:prstGeom prst="rect">
                  <a:avLst/>
                </a:prstGeom>
                <a:grpFill/>
                <a:ln w="3175">
                  <a:noFill/>
                </a:ln>
              </p:spPr>
              <p:txBody>
                <a:bodyPr vert="horz" wrap="square" lIns="0" tIns="0" rIns="3600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normalizeH="0" noProof="0" dirty="0">
                      <a:ln>
                        <a:noFill/>
                      </a:ln>
                      <a:solidFill>
                        <a:schemeClr val="accent2">
                          <a:lumMod val="75000"/>
                        </a:schemeClr>
                      </a:solidFill>
                      <a:effectLst/>
                      <a:uLnTx/>
                      <a:uFillTx/>
                      <a:latin typeface="游ゴシック Medium" panose="020B0500000000000000" pitchFamily="50" charset="-128"/>
                      <a:ea typeface="游ゴシック Medium" panose="020B0500000000000000" pitchFamily="50" charset="-128"/>
                    </a:rPr>
                    <a:t>国</a:t>
                  </a:r>
                </a:p>
              </p:txBody>
            </p:sp>
          </p:grpSp>
        </p:grpSp>
        <p:sp>
          <p:nvSpPr>
            <p:cNvPr id="5" name="テキスト ボックス 4">
              <a:extLst>
                <a:ext uri="{FF2B5EF4-FFF2-40B4-BE49-F238E27FC236}">
                  <a16:creationId xmlns:a16="http://schemas.microsoft.com/office/drawing/2014/main" id="{4905C4EF-EC75-4CD7-A9F2-342AEC89DEC8}"/>
                </a:ext>
              </a:extLst>
            </p:cNvPr>
            <p:cNvSpPr txBox="1"/>
            <p:nvPr/>
          </p:nvSpPr>
          <p:spPr>
            <a:xfrm>
              <a:off x="179512" y="2331289"/>
              <a:ext cx="360000" cy="972000"/>
            </a:xfrm>
            <a:prstGeom prst="rect">
              <a:avLst/>
            </a:prstGeom>
            <a:solidFill>
              <a:schemeClr val="accent5">
                <a:lumMod val="40000"/>
                <a:lumOff val="60000"/>
              </a:schemeClr>
            </a:solidFill>
            <a:ln w="3175">
              <a:solidFill>
                <a:schemeClr val="accent5"/>
              </a:solidFill>
            </a:ln>
          </p:spPr>
          <p:txBody>
            <a:bodyPr vert="eaVert"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chemeClr val="accent5">
                      <a:lumMod val="50000"/>
                    </a:schemeClr>
                  </a:solidFill>
                  <a:effectLst/>
                  <a:uLnTx/>
                  <a:uFillTx/>
                  <a:latin typeface="游ゴシック Medium" panose="020B0500000000000000" pitchFamily="50" charset="-128"/>
                  <a:ea typeface="游ゴシック Medium" panose="020B0500000000000000" pitchFamily="50" charset="-128"/>
                </a:rPr>
                <a:t>直接税</a:t>
              </a:r>
            </a:p>
          </p:txBody>
        </p:sp>
        <p:sp>
          <p:nvSpPr>
            <p:cNvPr id="7" name="テキスト ボックス 6">
              <a:extLst>
                <a:ext uri="{FF2B5EF4-FFF2-40B4-BE49-F238E27FC236}">
                  <a16:creationId xmlns:a16="http://schemas.microsoft.com/office/drawing/2014/main" id="{365C89F7-88ED-40B2-86DE-99C8F849E0C1}"/>
                </a:ext>
              </a:extLst>
            </p:cNvPr>
            <p:cNvSpPr txBox="1"/>
            <p:nvPr/>
          </p:nvSpPr>
          <p:spPr>
            <a:xfrm>
              <a:off x="179512" y="4671289"/>
              <a:ext cx="360000" cy="972000"/>
            </a:xfrm>
            <a:prstGeom prst="rect">
              <a:avLst/>
            </a:prstGeom>
            <a:solidFill>
              <a:schemeClr val="accent6">
                <a:lumMod val="40000"/>
                <a:lumOff val="60000"/>
              </a:schemeClr>
            </a:solidFill>
            <a:ln w="3175">
              <a:solidFill>
                <a:schemeClr val="accent6"/>
              </a:solidFill>
            </a:ln>
          </p:spPr>
          <p:txBody>
            <a:bodyPr vert="eaVert"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chemeClr val="accent6">
                      <a:lumMod val="50000"/>
                    </a:schemeClr>
                  </a:solidFill>
                  <a:effectLst/>
                  <a:uLnTx/>
                  <a:uFillTx/>
                  <a:latin typeface="游ゴシック Medium" panose="020B0500000000000000" pitchFamily="50" charset="-128"/>
                  <a:ea typeface="游ゴシック Medium" panose="020B0500000000000000" pitchFamily="50" charset="-128"/>
                </a:rPr>
                <a:t>間接税</a:t>
              </a:r>
            </a:p>
          </p:txBody>
        </p:sp>
        <p:grpSp>
          <p:nvGrpSpPr>
            <p:cNvPr id="51" name="グループ化 50">
              <a:extLst>
                <a:ext uri="{FF2B5EF4-FFF2-40B4-BE49-F238E27FC236}">
                  <a16:creationId xmlns:a16="http://schemas.microsoft.com/office/drawing/2014/main" id="{C17D210E-1174-42D1-AEBC-9698EB54D14F}"/>
                </a:ext>
              </a:extLst>
            </p:cNvPr>
            <p:cNvGrpSpPr/>
            <p:nvPr/>
          </p:nvGrpSpPr>
          <p:grpSpPr>
            <a:xfrm>
              <a:off x="608904" y="2278382"/>
              <a:ext cx="1332000" cy="1080000"/>
              <a:chOff x="830232" y="1727198"/>
              <a:chExt cx="1332000" cy="1080000"/>
            </a:xfrm>
          </p:grpSpPr>
          <p:sp>
            <p:nvSpPr>
              <p:cNvPr id="3" name="四角形: 角を丸くする 2">
                <a:extLst>
                  <a:ext uri="{FF2B5EF4-FFF2-40B4-BE49-F238E27FC236}">
                    <a16:creationId xmlns:a16="http://schemas.microsoft.com/office/drawing/2014/main" id="{23ABDC80-7E0A-4DB4-9DAE-B9A071897A13}"/>
                  </a:ext>
                </a:extLst>
              </p:cNvPr>
              <p:cNvSpPr/>
              <p:nvPr/>
            </p:nvSpPr>
            <p:spPr>
              <a:xfrm>
                <a:off x="830232" y="1727198"/>
                <a:ext cx="1332000" cy="1080000"/>
              </a:xfrm>
              <a:prstGeom prst="roundRect">
                <a:avLst>
                  <a:gd name="adj" fmla="val 10154"/>
                </a:avLst>
              </a:prstGeom>
              <a:solidFill>
                <a:srgbClr val="EEF5FB"/>
              </a:solidFill>
              <a:ln w="31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96A70901-C0A8-469F-AB45-0F4737949AB6}"/>
                  </a:ext>
                </a:extLst>
              </p:cNvPr>
              <p:cNvSpPr txBox="1">
                <a:spLocks/>
              </p:cNvSpPr>
              <p:nvPr/>
            </p:nvSpPr>
            <p:spPr>
              <a:xfrm>
                <a:off x="920232" y="1727198"/>
                <a:ext cx="1152000" cy="396000"/>
              </a:xfrm>
              <a:prstGeom prst="rect">
                <a:avLst/>
              </a:prstGeom>
              <a:noFill/>
              <a:ln w="3175">
                <a:noFill/>
              </a:ln>
            </p:spPr>
            <p:txBody>
              <a:bodyPr vert="horz" wrap="square" lIns="0" tIns="144000" rIns="0" bIns="0" rtlCol="0" anchor="t">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100" normalizeH="0" noProof="0" dirty="0">
                    <a:ln>
                      <a:noFill/>
                    </a:ln>
                    <a:solidFill>
                      <a:schemeClr val="accent5">
                        <a:lumMod val="50000"/>
                      </a:schemeClr>
                    </a:solidFill>
                    <a:effectLst/>
                    <a:uLnTx/>
                    <a:uFillTx/>
                    <a:latin typeface="游ゴシック Medium" panose="020B0500000000000000" pitchFamily="50" charset="-128"/>
                    <a:ea typeface="游ゴシック Medium" panose="020B0500000000000000" pitchFamily="50" charset="-128"/>
                  </a:rPr>
                  <a:t>軽自動車税</a:t>
                </a:r>
              </a:p>
            </p:txBody>
          </p:sp>
          <p:sp>
            <p:nvSpPr>
              <p:cNvPr id="9" name="テキスト ボックス 8">
                <a:extLst>
                  <a:ext uri="{FF2B5EF4-FFF2-40B4-BE49-F238E27FC236}">
                    <a16:creationId xmlns:a16="http://schemas.microsoft.com/office/drawing/2014/main" id="{C15ECF90-33B2-4441-82D8-EA80045A7A31}"/>
                  </a:ext>
                </a:extLst>
              </p:cNvPr>
              <p:cNvSpPr txBox="1"/>
              <p:nvPr/>
            </p:nvSpPr>
            <p:spPr>
              <a:xfrm>
                <a:off x="866232" y="2123198"/>
                <a:ext cx="1260000" cy="684000"/>
              </a:xfrm>
              <a:prstGeom prst="rect">
                <a:avLst/>
              </a:prstGeom>
              <a:noFill/>
              <a:ln w="3175">
                <a:noFill/>
              </a:ln>
            </p:spPr>
            <p:txBody>
              <a:bodyPr vert="horz" wrap="square" lIns="0" tIns="3600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100" normalizeH="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軽自動車を</a:t>
                </a:r>
                <a:r>
                  <a:rPr kumimoji="1" lang="en-US" altLang="ja-JP" sz="1200" b="0" i="0" u="none" strike="noStrike" kern="1200" cap="none" spc="-100" normalizeH="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r>
                <a:br>
                  <a:rPr kumimoji="1" lang="en-US" altLang="ja-JP" sz="1200" b="0" i="0" u="none" strike="noStrike" kern="1200" cap="none" spc="-100" normalizeH="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br>
                <a:r>
                  <a:rPr kumimoji="1" lang="ja-JP" altLang="en-US" sz="1200" b="0" i="0" u="none" strike="noStrike" kern="1200" cap="none" spc="-100" normalizeH="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所有している人に</a:t>
                </a:r>
                <a:r>
                  <a:rPr kumimoji="1" lang="en-US" altLang="ja-JP" sz="1200" b="0" i="0" u="none" strike="noStrike" kern="1200" cap="none" spc="-100" normalizeH="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r>
                <a:br>
                  <a:rPr kumimoji="1" lang="en-US" altLang="ja-JP" sz="1200" b="0" i="0" u="none" strike="noStrike" kern="1200" cap="none" spc="-100" normalizeH="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br>
                <a:r>
                  <a:rPr kumimoji="1" lang="ja-JP" altLang="en-US" sz="1200" b="0" i="0" u="none" strike="noStrike" kern="1200" cap="none" spc="-100" normalizeH="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かかる税金</a:t>
                </a:r>
              </a:p>
            </p:txBody>
          </p:sp>
        </p:grpSp>
        <p:grpSp>
          <p:nvGrpSpPr>
            <p:cNvPr id="52" name="グループ化 51">
              <a:extLst>
                <a:ext uri="{FF2B5EF4-FFF2-40B4-BE49-F238E27FC236}">
                  <a16:creationId xmlns:a16="http://schemas.microsoft.com/office/drawing/2014/main" id="{30EE191A-A3C3-4824-ABED-3CFD18378609}"/>
                </a:ext>
              </a:extLst>
            </p:cNvPr>
            <p:cNvGrpSpPr/>
            <p:nvPr/>
          </p:nvGrpSpPr>
          <p:grpSpPr>
            <a:xfrm>
              <a:off x="2027685" y="2278382"/>
              <a:ext cx="1332000" cy="1080000"/>
              <a:chOff x="2238552" y="1727198"/>
              <a:chExt cx="1332000" cy="1080000"/>
            </a:xfrm>
          </p:grpSpPr>
          <p:sp>
            <p:nvSpPr>
              <p:cNvPr id="20" name="四角形: 角を丸くする 19">
                <a:extLst>
                  <a:ext uri="{FF2B5EF4-FFF2-40B4-BE49-F238E27FC236}">
                    <a16:creationId xmlns:a16="http://schemas.microsoft.com/office/drawing/2014/main" id="{F51E5B6D-97E4-46B8-B073-8FDF6256153A}"/>
                  </a:ext>
                </a:extLst>
              </p:cNvPr>
              <p:cNvSpPr/>
              <p:nvPr/>
            </p:nvSpPr>
            <p:spPr>
              <a:xfrm>
                <a:off x="2238552" y="1727198"/>
                <a:ext cx="1332000" cy="1080000"/>
              </a:xfrm>
              <a:prstGeom prst="roundRect">
                <a:avLst>
                  <a:gd name="adj" fmla="val 10154"/>
                </a:avLst>
              </a:prstGeom>
              <a:solidFill>
                <a:srgbClr val="EEF5FB"/>
              </a:solidFill>
              <a:ln w="31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4124B8EB-3C10-4BD8-9CE7-E862AB9423F6}"/>
                  </a:ext>
                </a:extLst>
              </p:cNvPr>
              <p:cNvSpPr txBox="1">
                <a:spLocks/>
              </p:cNvSpPr>
              <p:nvPr/>
            </p:nvSpPr>
            <p:spPr>
              <a:xfrm>
                <a:off x="2328552" y="1727198"/>
                <a:ext cx="1152000" cy="396000"/>
              </a:xfrm>
              <a:prstGeom prst="rect">
                <a:avLst/>
              </a:prstGeom>
              <a:noFill/>
              <a:ln w="3175">
                <a:noFill/>
              </a:ln>
            </p:spPr>
            <p:txBody>
              <a:bodyPr vert="horz" wrap="square" lIns="0" tIns="144000" rIns="0" bIns="0" rtlCol="0" anchor="t">
                <a:noAutofit/>
              </a:bodyPr>
              <a:lstStyle/>
              <a:p>
                <a:pPr lvl="0" algn="ctr" defTabSz="457200" eaLnBrk="1" fontAlgn="auto" hangingPunct="1">
                  <a:spcBef>
                    <a:spcPts val="0"/>
                  </a:spcBef>
                  <a:spcAft>
                    <a:spcPts val="0"/>
                  </a:spcAft>
                  <a:defRPr/>
                </a:pPr>
                <a:r>
                  <a:rPr lang="ja-JP" altLang="en-US" sz="1600" spc="-100" dirty="0">
                    <a:solidFill>
                      <a:schemeClr val="accent5">
                        <a:lumMod val="50000"/>
                      </a:schemeClr>
                    </a:solidFill>
                    <a:latin typeface="游ゴシック Medium" panose="020B0500000000000000" pitchFamily="50" charset="-128"/>
                    <a:ea typeface="游ゴシック Medium" panose="020B0500000000000000" pitchFamily="50" charset="-128"/>
                  </a:rPr>
                  <a:t>固定資産税</a:t>
                </a:r>
              </a:p>
            </p:txBody>
          </p:sp>
          <p:sp>
            <p:nvSpPr>
              <p:cNvPr id="22" name="テキスト ボックス 21">
                <a:extLst>
                  <a:ext uri="{FF2B5EF4-FFF2-40B4-BE49-F238E27FC236}">
                    <a16:creationId xmlns:a16="http://schemas.microsoft.com/office/drawing/2014/main" id="{E9BB98D4-FA73-4151-9660-FE8A150FD0EC}"/>
                  </a:ext>
                </a:extLst>
              </p:cNvPr>
              <p:cNvSpPr txBox="1"/>
              <p:nvPr/>
            </p:nvSpPr>
            <p:spPr>
              <a:xfrm>
                <a:off x="2274552" y="2123198"/>
                <a:ext cx="1260000" cy="684000"/>
              </a:xfrm>
              <a:prstGeom prst="rect">
                <a:avLst/>
              </a:prstGeom>
              <a:noFill/>
              <a:ln w="3175">
                <a:noFill/>
              </a:ln>
            </p:spPr>
            <p:txBody>
              <a:bodyPr vert="horz" wrap="square" lIns="0" tIns="36000" rIns="0" bIns="0" rtlCol="0" anchor="ctr">
                <a:noAutofit/>
              </a:bodyPr>
              <a:lstStyle/>
              <a:p>
                <a:pPr lvl="0" algn="ctr" defTabSz="457200" eaLnBrk="1" fontAlgn="auto" hangingPunct="1">
                  <a:spcBef>
                    <a:spcPts val="0"/>
                  </a:spcBef>
                  <a:spcAft>
                    <a:spcPts val="0"/>
                  </a:spcAft>
                  <a:defRPr/>
                </a:pPr>
                <a:r>
                  <a:rPr lang="ja-JP" altLang="en-US" sz="1200" spc="-100" dirty="0">
                    <a:solidFill>
                      <a:prstClr val="black"/>
                    </a:solidFill>
                    <a:latin typeface="游ゴシック" panose="020B0400000000000000" pitchFamily="50" charset="-128"/>
                    <a:ea typeface="游ゴシック" panose="020B0400000000000000" pitchFamily="50" charset="-128"/>
                  </a:rPr>
                  <a:t>土地・建物に</a:t>
                </a:r>
                <a:r>
                  <a:rPr lang="en-US" altLang="ja-JP" sz="1200" spc="-100" dirty="0">
                    <a:solidFill>
                      <a:prstClr val="black"/>
                    </a:solidFill>
                    <a:latin typeface="游ゴシック" panose="020B0400000000000000" pitchFamily="50" charset="-128"/>
                    <a:ea typeface="游ゴシック" panose="020B0400000000000000" pitchFamily="50" charset="-128"/>
                  </a:rPr>
                  <a:t/>
                </a:r>
                <a:br>
                  <a:rPr lang="en-US" altLang="ja-JP" sz="1200" spc="-100" dirty="0">
                    <a:solidFill>
                      <a:prstClr val="black"/>
                    </a:solidFill>
                    <a:latin typeface="游ゴシック" panose="020B0400000000000000" pitchFamily="50" charset="-128"/>
                    <a:ea typeface="游ゴシック" panose="020B0400000000000000" pitchFamily="50" charset="-128"/>
                  </a:rPr>
                </a:br>
                <a:r>
                  <a:rPr lang="ja-JP" altLang="en-US" sz="1200" spc="-100" dirty="0">
                    <a:solidFill>
                      <a:prstClr val="black"/>
                    </a:solidFill>
                    <a:latin typeface="游ゴシック" panose="020B0400000000000000" pitchFamily="50" charset="-128"/>
                    <a:ea typeface="游ゴシック" panose="020B0400000000000000" pitchFamily="50" charset="-128"/>
                  </a:rPr>
                  <a:t>かかる税金</a:t>
                </a:r>
              </a:p>
            </p:txBody>
          </p:sp>
        </p:grpSp>
        <p:grpSp>
          <p:nvGrpSpPr>
            <p:cNvPr id="53" name="グループ化 52">
              <a:extLst>
                <a:ext uri="{FF2B5EF4-FFF2-40B4-BE49-F238E27FC236}">
                  <a16:creationId xmlns:a16="http://schemas.microsoft.com/office/drawing/2014/main" id="{C70CC4B2-6566-47B3-AC8E-3B4FA9FC7283}"/>
                </a:ext>
              </a:extLst>
            </p:cNvPr>
            <p:cNvGrpSpPr/>
            <p:nvPr/>
          </p:nvGrpSpPr>
          <p:grpSpPr>
            <a:xfrm>
              <a:off x="3446466" y="2278382"/>
              <a:ext cx="1332000" cy="1080000"/>
              <a:chOff x="3619584" y="1727198"/>
              <a:chExt cx="1332000" cy="1080000"/>
            </a:xfrm>
          </p:grpSpPr>
          <p:sp>
            <p:nvSpPr>
              <p:cNvPr id="23" name="四角形: 角を丸くする 22">
                <a:extLst>
                  <a:ext uri="{FF2B5EF4-FFF2-40B4-BE49-F238E27FC236}">
                    <a16:creationId xmlns:a16="http://schemas.microsoft.com/office/drawing/2014/main" id="{2476F3BB-E496-4BC0-AD4B-77A04C00B530}"/>
                  </a:ext>
                </a:extLst>
              </p:cNvPr>
              <p:cNvSpPr/>
              <p:nvPr/>
            </p:nvSpPr>
            <p:spPr>
              <a:xfrm>
                <a:off x="3619584" y="1727198"/>
                <a:ext cx="1332000" cy="1080000"/>
              </a:xfrm>
              <a:prstGeom prst="roundRect">
                <a:avLst>
                  <a:gd name="adj" fmla="val 10154"/>
                </a:avLst>
              </a:prstGeom>
              <a:solidFill>
                <a:schemeClr val="accent5">
                  <a:lumMod val="20000"/>
                  <a:lumOff val="80000"/>
                </a:schemeClr>
              </a:solidFill>
              <a:ln w="31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6148C972-CC37-4C11-BEFC-62700E747CC8}"/>
                  </a:ext>
                </a:extLst>
              </p:cNvPr>
              <p:cNvSpPr txBox="1">
                <a:spLocks/>
              </p:cNvSpPr>
              <p:nvPr/>
            </p:nvSpPr>
            <p:spPr>
              <a:xfrm>
                <a:off x="3709584" y="1727198"/>
                <a:ext cx="1152000" cy="396000"/>
              </a:xfrm>
              <a:prstGeom prst="rect">
                <a:avLst/>
              </a:prstGeom>
              <a:noFill/>
              <a:ln w="3175">
                <a:noFill/>
              </a:ln>
            </p:spPr>
            <p:txBody>
              <a:bodyPr vert="horz" wrap="square" lIns="0" tIns="144000" rIns="0" bIns="0" rtlCol="0" anchor="t">
                <a:noAutofit/>
              </a:bodyPr>
              <a:lstStyle/>
              <a:p>
                <a:pPr lvl="0" algn="ctr" defTabSz="457200" eaLnBrk="1" fontAlgn="auto" hangingPunct="1">
                  <a:spcBef>
                    <a:spcPts val="0"/>
                  </a:spcBef>
                  <a:spcAft>
                    <a:spcPts val="0"/>
                  </a:spcAft>
                  <a:defRPr/>
                </a:pPr>
                <a:r>
                  <a:rPr lang="ja-JP" altLang="en-US" sz="1600" spc="-100" dirty="0">
                    <a:solidFill>
                      <a:schemeClr val="accent5">
                        <a:lumMod val="50000"/>
                      </a:schemeClr>
                    </a:solidFill>
                    <a:latin typeface="游ゴシック Medium" panose="020B0500000000000000" pitchFamily="50" charset="-128"/>
                    <a:ea typeface="游ゴシック Medium" panose="020B0500000000000000" pitchFamily="50" charset="-128"/>
                  </a:rPr>
                  <a:t>自動車税</a:t>
                </a:r>
              </a:p>
            </p:txBody>
          </p:sp>
          <p:sp>
            <p:nvSpPr>
              <p:cNvPr id="25" name="テキスト ボックス 24">
                <a:extLst>
                  <a:ext uri="{FF2B5EF4-FFF2-40B4-BE49-F238E27FC236}">
                    <a16:creationId xmlns:a16="http://schemas.microsoft.com/office/drawing/2014/main" id="{337E37F0-368F-4353-9BAC-B580BE21D770}"/>
                  </a:ext>
                </a:extLst>
              </p:cNvPr>
              <p:cNvSpPr txBox="1"/>
              <p:nvPr/>
            </p:nvSpPr>
            <p:spPr>
              <a:xfrm>
                <a:off x="3655584" y="2123198"/>
                <a:ext cx="1260000" cy="684000"/>
              </a:xfrm>
              <a:prstGeom prst="rect">
                <a:avLst/>
              </a:prstGeom>
              <a:noFill/>
              <a:ln w="3175">
                <a:noFill/>
              </a:ln>
            </p:spPr>
            <p:txBody>
              <a:bodyPr vert="horz" wrap="square" lIns="0" tIns="36000" rIns="0" bIns="0" rtlCol="0" anchor="ctr">
                <a:noAutofit/>
              </a:bodyPr>
              <a:lstStyle/>
              <a:p>
                <a:pPr lvl="0" algn="ctr" defTabSz="457200" eaLnBrk="1" fontAlgn="auto" hangingPunct="1">
                  <a:spcBef>
                    <a:spcPts val="0"/>
                  </a:spcBef>
                  <a:spcAft>
                    <a:spcPts val="0"/>
                  </a:spcAft>
                  <a:defRPr/>
                </a:pPr>
                <a:r>
                  <a:rPr lang="ja-JP" altLang="en-US" sz="1200" spc="-100" dirty="0">
                    <a:solidFill>
                      <a:prstClr val="black"/>
                    </a:solidFill>
                    <a:latin typeface="游ゴシック" panose="020B0400000000000000" pitchFamily="50" charset="-128"/>
                    <a:ea typeface="游ゴシック" panose="020B0400000000000000" pitchFamily="50" charset="-128"/>
                  </a:rPr>
                  <a:t>自動車を</a:t>
                </a:r>
                <a:r>
                  <a:rPr lang="en-US" altLang="ja-JP" sz="1200" spc="-100" dirty="0">
                    <a:solidFill>
                      <a:prstClr val="black"/>
                    </a:solidFill>
                    <a:latin typeface="游ゴシック" panose="020B0400000000000000" pitchFamily="50" charset="-128"/>
                    <a:ea typeface="游ゴシック" panose="020B0400000000000000" pitchFamily="50" charset="-128"/>
                  </a:rPr>
                  <a:t/>
                </a:r>
                <a:br>
                  <a:rPr lang="en-US" altLang="ja-JP" sz="1200" spc="-100" dirty="0">
                    <a:solidFill>
                      <a:prstClr val="black"/>
                    </a:solidFill>
                    <a:latin typeface="游ゴシック" panose="020B0400000000000000" pitchFamily="50" charset="-128"/>
                    <a:ea typeface="游ゴシック" panose="020B0400000000000000" pitchFamily="50" charset="-128"/>
                  </a:rPr>
                </a:br>
                <a:r>
                  <a:rPr lang="ja-JP" altLang="en-US" sz="1200" spc="-100" dirty="0">
                    <a:solidFill>
                      <a:prstClr val="black"/>
                    </a:solidFill>
                    <a:latin typeface="游ゴシック" panose="020B0400000000000000" pitchFamily="50" charset="-128"/>
                    <a:ea typeface="游ゴシック" panose="020B0400000000000000" pitchFamily="50" charset="-128"/>
                  </a:rPr>
                  <a:t>持っている人に</a:t>
                </a:r>
                <a:r>
                  <a:rPr lang="en-US" altLang="ja-JP" sz="1200" spc="-100" dirty="0">
                    <a:solidFill>
                      <a:prstClr val="black"/>
                    </a:solidFill>
                    <a:latin typeface="游ゴシック" panose="020B0400000000000000" pitchFamily="50" charset="-128"/>
                    <a:ea typeface="游ゴシック" panose="020B0400000000000000" pitchFamily="50" charset="-128"/>
                  </a:rPr>
                  <a:t/>
                </a:r>
                <a:br>
                  <a:rPr lang="en-US" altLang="ja-JP" sz="1200" spc="-100" dirty="0">
                    <a:solidFill>
                      <a:prstClr val="black"/>
                    </a:solidFill>
                    <a:latin typeface="游ゴシック" panose="020B0400000000000000" pitchFamily="50" charset="-128"/>
                    <a:ea typeface="游ゴシック" panose="020B0400000000000000" pitchFamily="50" charset="-128"/>
                  </a:rPr>
                </a:br>
                <a:r>
                  <a:rPr lang="ja-JP" altLang="en-US" sz="1200" spc="-100" dirty="0">
                    <a:solidFill>
                      <a:prstClr val="black"/>
                    </a:solidFill>
                    <a:latin typeface="游ゴシック" panose="020B0400000000000000" pitchFamily="50" charset="-128"/>
                    <a:ea typeface="游ゴシック" panose="020B0400000000000000" pitchFamily="50" charset="-128"/>
                  </a:rPr>
                  <a:t>かかる税金</a:t>
                </a:r>
              </a:p>
            </p:txBody>
          </p:sp>
        </p:grpSp>
        <p:grpSp>
          <p:nvGrpSpPr>
            <p:cNvPr id="54" name="グループ化 53">
              <a:extLst>
                <a:ext uri="{FF2B5EF4-FFF2-40B4-BE49-F238E27FC236}">
                  <a16:creationId xmlns:a16="http://schemas.microsoft.com/office/drawing/2014/main" id="{704BEDB3-82E0-44DE-BEF6-B8BF6438E2C2}"/>
                </a:ext>
              </a:extLst>
            </p:cNvPr>
            <p:cNvGrpSpPr/>
            <p:nvPr/>
          </p:nvGrpSpPr>
          <p:grpSpPr>
            <a:xfrm>
              <a:off x="4865247" y="2278382"/>
              <a:ext cx="1332000" cy="1080000"/>
              <a:chOff x="5016768" y="1752350"/>
              <a:chExt cx="1332000" cy="1080000"/>
            </a:xfrm>
          </p:grpSpPr>
          <p:sp>
            <p:nvSpPr>
              <p:cNvPr id="26" name="四角形: 角を丸くする 25">
                <a:extLst>
                  <a:ext uri="{FF2B5EF4-FFF2-40B4-BE49-F238E27FC236}">
                    <a16:creationId xmlns:a16="http://schemas.microsoft.com/office/drawing/2014/main" id="{18C2E254-8F8B-4E40-97C8-FE989E9EAB75}"/>
                  </a:ext>
                </a:extLst>
              </p:cNvPr>
              <p:cNvSpPr/>
              <p:nvPr/>
            </p:nvSpPr>
            <p:spPr>
              <a:xfrm>
                <a:off x="5016768" y="1752350"/>
                <a:ext cx="1332000" cy="1080000"/>
              </a:xfrm>
              <a:prstGeom prst="roundRect">
                <a:avLst>
                  <a:gd name="adj" fmla="val 10154"/>
                </a:avLst>
              </a:prstGeom>
              <a:solidFill>
                <a:schemeClr val="accent5">
                  <a:lumMod val="20000"/>
                  <a:lumOff val="80000"/>
                </a:schemeClr>
              </a:solidFill>
              <a:ln w="31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897E6EC1-88C4-4FB4-A455-8D4E59477A7B}"/>
                  </a:ext>
                </a:extLst>
              </p:cNvPr>
              <p:cNvSpPr txBox="1">
                <a:spLocks/>
              </p:cNvSpPr>
              <p:nvPr/>
            </p:nvSpPr>
            <p:spPr>
              <a:xfrm>
                <a:off x="5106768" y="1752350"/>
                <a:ext cx="1152000" cy="396000"/>
              </a:xfrm>
              <a:prstGeom prst="rect">
                <a:avLst/>
              </a:prstGeom>
              <a:noFill/>
              <a:ln w="3175">
                <a:noFill/>
              </a:ln>
            </p:spPr>
            <p:txBody>
              <a:bodyPr vert="horz" wrap="square" lIns="0" tIns="144000" rIns="0" bIns="0" rtlCol="0" anchor="t">
                <a:noAutofit/>
              </a:bodyPr>
              <a:lstStyle/>
              <a:p>
                <a:pPr lvl="0" algn="ctr" defTabSz="457200" eaLnBrk="1" fontAlgn="auto" hangingPunct="1">
                  <a:spcBef>
                    <a:spcPts val="0"/>
                  </a:spcBef>
                  <a:spcAft>
                    <a:spcPts val="0"/>
                  </a:spcAft>
                  <a:defRPr/>
                </a:pPr>
                <a:r>
                  <a:rPr lang="ja-JP" altLang="en-US" sz="1600" spc="-100" dirty="0">
                    <a:solidFill>
                      <a:schemeClr val="accent5">
                        <a:lumMod val="50000"/>
                      </a:schemeClr>
                    </a:solidFill>
                    <a:latin typeface="游ゴシック Medium" panose="020B0500000000000000" pitchFamily="50" charset="-128"/>
                    <a:ea typeface="游ゴシック Medium" panose="020B0500000000000000" pitchFamily="50" charset="-128"/>
                  </a:rPr>
                  <a:t>事業税</a:t>
                </a:r>
              </a:p>
            </p:txBody>
          </p:sp>
          <p:sp>
            <p:nvSpPr>
              <p:cNvPr id="28" name="テキスト ボックス 27">
                <a:extLst>
                  <a:ext uri="{FF2B5EF4-FFF2-40B4-BE49-F238E27FC236}">
                    <a16:creationId xmlns:a16="http://schemas.microsoft.com/office/drawing/2014/main" id="{7009ABBB-139E-4E0D-B927-F7D877328D53}"/>
                  </a:ext>
                </a:extLst>
              </p:cNvPr>
              <p:cNvSpPr txBox="1"/>
              <p:nvPr/>
            </p:nvSpPr>
            <p:spPr>
              <a:xfrm>
                <a:off x="5052768" y="2148350"/>
                <a:ext cx="1260000" cy="684000"/>
              </a:xfrm>
              <a:prstGeom prst="rect">
                <a:avLst/>
              </a:prstGeom>
              <a:noFill/>
              <a:ln w="3175">
                <a:noFill/>
              </a:ln>
            </p:spPr>
            <p:txBody>
              <a:bodyPr vert="horz" wrap="square" lIns="0" tIns="36000" rIns="0" bIns="0" rtlCol="0" anchor="ctr">
                <a:noAutofit/>
              </a:bodyPr>
              <a:lstStyle/>
              <a:p>
                <a:pPr lvl="0" algn="ctr" defTabSz="457200" eaLnBrk="1" fontAlgn="auto" hangingPunct="1">
                  <a:spcBef>
                    <a:spcPts val="0"/>
                  </a:spcBef>
                  <a:spcAft>
                    <a:spcPts val="0"/>
                  </a:spcAft>
                  <a:defRPr/>
                </a:pPr>
                <a:r>
                  <a:rPr lang="ja-JP" altLang="en-US" sz="1200" spc="-100" dirty="0">
                    <a:solidFill>
                      <a:prstClr val="black"/>
                    </a:solidFill>
                    <a:latin typeface="游ゴシック" panose="020B0400000000000000" pitchFamily="50" charset="-128"/>
                    <a:ea typeface="游ゴシック" panose="020B0400000000000000" pitchFamily="50" charset="-128"/>
                  </a:rPr>
                  <a:t>商売をしている人に</a:t>
                </a:r>
                <a:r>
                  <a:rPr lang="en-US" altLang="ja-JP" sz="1200" spc="-100" dirty="0">
                    <a:solidFill>
                      <a:prstClr val="black"/>
                    </a:solidFill>
                    <a:latin typeface="游ゴシック" panose="020B0400000000000000" pitchFamily="50" charset="-128"/>
                    <a:ea typeface="游ゴシック" panose="020B0400000000000000" pitchFamily="50" charset="-128"/>
                  </a:rPr>
                  <a:t/>
                </a:r>
                <a:br>
                  <a:rPr lang="en-US" altLang="ja-JP" sz="1200" spc="-100" dirty="0">
                    <a:solidFill>
                      <a:prstClr val="black"/>
                    </a:solidFill>
                    <a:latin typeface="游ゴシック" panose="020B0400000000000000" pitchFamily="50" charset="-128"/>
                    <a:ea typeface="游ゴシック" panose="020B0400000000000000" pitchFamily="50" charset="-128"/>
                  </a:rPr>
                </a:br>
                <a:r>
                  <a:rPr lang="ja-JP" altLang="en-US" sz="1200" spc="-100" dirty="0">
                    <a:solidFill>
                      <a:prstClr val="black"/>
                    </a:solidFill>
                    <a:latin typeface="游ゴシック" panose="020B0400000000000000" pitchFamily="50" charset="-128"/>
                    <a:ea typeface="游ゴシック" panose="020B0400000000000000" pitchFamily="50" charset="-128"/>
                  </a:rPr>
                  <a:t>かかる税金</a:t>
                </a:r>
              </a:p>
            </p:txBody>
          </p:sp>
        </p:grpSp>
        <p:grpSp>
          <p:nvGrpSpPr>
            <p:cNvPr id="55" name="グループ化 54">
              <a:extLst>
                <a:ext uri="{FF2B5EF4-FFF2-40B4-BE49-F238E27FC236}">
                  <a16:creationId xmlns:a16="http://schemas.microsoft.com/office/drawing/2014/main" id="{1C4013D8-9054-425B-995C-0257D233046F}"/>
                </a:ext>
              </a:extLst>
            </p:cNvPr>
            <p:cNvGrpSpPr/>
            <p:nvPr/>
          </p:nvGrpSpPr>
          <p:grpSpPr>
            <a:xfrm>
              <a:off x="6284028" y="2278382"/>
              <a:ext cx="1332000" cy="1080000"/>
              <a:chOff x="6413952" y="1780264"/>
              <a:chExt cx="1332000" cy="1080000"/>
            </a:xfrm>
          </p:grpSpPr>
          <p:sp>
            <p:nvSpPr>
              <p:cNvPr id="29" name="四角形: 角を丸くする 28">
                <a:extLst>
                  <a:ext uri="{FF2B5EF4-FFF2-40B4-BE49-F238E27FC236}">
                    <a16:creationId xmlns:a16="http://schemas.microsoft.com/office/drawing/2014/main" id="{33FEF73D-BC9B-4F93-B126-0D005B05D657}"/>
                  </a:ext>
                </a:extLst>
              </p:cNvPr>
              <p:cNvSpPr/>
              <p:nvPr/>
            </p:nvSpPr>
            <p:spPr>
              <a:xfrm>
                <a:off x="6413952" y="1780264"/>
                <a:ext cx="1332000" cy="1080000"/>
              </a:xfrm>
              <a:prstGeom prst="roundRect">
                <a:avLst>
                  <a:gd name="adj" fmla="val 10154"/>
                </a:avLst>
              </a:prstGeom>
              <a:solidFill>
                <a:srgbClr val="CADFF1"/>
              </a:solidFill>
              <a:ln w="31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E04C43BD-FA5C-4CB9-8E7E-0E581469C5BC}"/>
                  </a:ext>
                </a:extLst>
              </p:cNvPr>
              <p:cNvSpPr txBox="1">
                <a:spLocks/>
              </p:cNvSpPr>
              <p:nvPr/>
            </p:nvSpPr>
            <p:spPr>
              <a:xfrm>
                <a:off x="6503952" y="1780264"/>
                <a:ext cx="1152000" cy="396000"/>
              </a:xfrm>
              <a:prstGeom prst="rect">
                <a:avLst/>
              </a:prstGeom>
              <a:noFill/>
              <a:ln w="3175">
                <a:noFill/>
              </a:ln>
            </p:spPr>
            <p:txBody>
              <a:bodyPr vert="horz" wrap="square" lIns="0" tIns="144000" rIns="0" bIns="0" rtlCol="0" anchor="t">
                <a:noAutofit/>
              </a:bodyPr>
              <a:lstStyle/>
              <a:p>
                <a:pPr lvl="0" algn="ctr" defTabSz="457200" eaLnBrk="1" fontAlgn="auto" hangingPunct="1">
                  <a:spcBef>
                    <a:spcPts val="0"/>
                  </a:spcBef>
                  <a:spcAft>
                    <a:spcPts val="0"/>
                  </a:spcAft>
                  <a:defRPr/>
                </a:pPr>
                <a:r>
                  <a:rPr lang="ja-JP" altLang="en-US" sz="1600" spc="-100" dirty="0">
                    <a:solidFill>
                      <a:schemeClr val="accent5">
                        <a:lumMod val="50000"/>
                      </a:schemeClr>
                    </a:solidFill>
                    <a:latin typeface="游ゴシック Medium" panose="020B0500000000000000" pitchFamily="50" charset="-128"/>
                    <a:ea typeface="游ゴシック Medium" panose="020B0500000000000000" pitchFamily="50" charset="-128"/>
                  </a:rPr>
                  <a:t>所得税</a:t>
                </a:r>
              </a:p>
            </p:txBody>
          </p:sp>
          <p:sp>
            <p:nvSpPr>
              <p:cNvPr id="31" name="テキスト ボックス 30">
                <a:extLst>
                  <a:ext uri="{FF2B5EF4-FFF2-40B4-BE49-F238E27FC236}">
                    <a16:creationId xmlns:a16="http://schemas.microsoft.com/office/drawing/2014/main" id="{947830E1-6441-465F-97AF-4235CE8EE319}"/>
                  </a:ext>
                </a:extLst>
              </p:cNvPr>
              <p:cNvSpPr txBox="1"/>
              <p:nvPr/>
            </p:nvSpPr>
            <p:spPr>
              <a:xfrm>
                <a:off x="6449952" y="2176264"/>
                <a:ext cx="1260000" cy="684000"/>
              </a:xfrm>
              <a:prstGeom prst="rect">
                <a:avLst/>
              </a:prstGeom>
              <a:noFill/>
              <a:ln w="3175">
                <a:noFill/>
              </a:ln>
            </p:spPr>
            <p:txBody>
              <a:bodyPr vert="horz" wrap="square" lIns="0" tIns="36000" rIns="0" bIns="0" rtlCol="0" anchor="ctr">
                <a:noAutofit/>
              </a:bodyPr>
              <a:lstStyle/>
              <a:p>
                <a:pPr lvl="0" algn="ctr" defTabSz="457200" eaLnBrk="1" fontAlgn="auto" hangingPunct="1">
                  <a:spcBef>
                    <a:spcPts val="0"/>
                  </a:spcBef>
                  <a:spcAft>
                    <a:spcPts val="0"/>
                  </a:spcAft>
                  <a:defRPr/>
                </a:pPr>
                <a:r>
                  <a:rPr lang="ja-JP" altLang="en-US" sz="1200" spc="-100" dirty="0">
                    <a:solidFill>
                      <a:prstClr val="black"/>
                    </a:solidFill>
                    <a:latin typeface="游ゴシック" panose="020B0400000000000000" pitchFamily="50" charset="-128"/>
                    <a:ea typeface="游ゴシック" panose="020B0400000000000000" pitchFamily="50" charset="-128"/>
                  </a:rPr>
                  <a:t>サラリーマンの給料</a:t>
                </a:r>
                <a:r>
                  <a:rPr lang="en-US" altLang="ja-JP" sz="1200" spc="-100" dirty="0">
                    <a:solidFill>
                      <a:prstClr val="black"/>
                    </a:solidFill>
                    <a:latin typeface="游ゴシック" panose="020B0400000000000000" pitchFamily="50" charset="-128"/>
                    <a:ea typeface="游ゴシック" panose="020B0400000000000000" pitchFamily="50" charset="-128"/>
                  </a:rPr>
                  <a:t/>
                </a:r>
                <a:br>
                  <a:rPr lang="en-US" altLang="ja-JP" sz="1200" spc="-100" dirty="0">
                    <a:solidFill>
                      <a:prstClr val="black"/>
                    </a:solidFill>
                    <a:latin typeface="游ゴシック" panose="020B0400000000000000" pitchFamily="50" charset="-128"/>
                    <a:ea typeface="游ゴシック" panose="020B0400000000000000" pitchFamily="50" charset="-128"/>
                  </a:rPr>
                </a:br>
                <a:r>
                  <a:rPr lang="ja-JP" altLang="en-US" sz="1200" spc="-100" dirty="0">
                    <a:solidFill>
                      <a:prstClr val="black"/>
                    </a:solidFill>
                    <a:latin typeface="游ゴシック" panose="020B0400000000000000" pitchFamily="50" charset="-128"/>
                    <a:ea typeface="游ゴシック" panose="020B0400000000000000" pitchFamily="50" charset="-128"/>
                  </a:rPr>
                  <a:t>や商売をしている人</a:t>
                </a:r>
                <a:r>
                  <a:rPr lang="en-US" altLang="ja-JP" sz="1200" spc="-100" dirty="0">
                    <a:solidFill>
                      <a:prstClr val="black"/>
                    </a:solidFill>
                    <a:latin typeface="游ゴシック" panose="020B0400000000000000" pitchFamily="50" charset="-128"/>
                    <a:ea typeface="游ゴシック" panose="020B0400000000000000" pitchFamily="50" charset="-128"/>
                  </a:rPr>
                  <a:t/>
                </a:r>
                <a:br>
                  <a:rPr lang="en-US" altLang="ja-JP" sz="1200" spc="-100" dirty="0">
                    <a:solidFill>
                      <a:prstClr val="black"/>
                    </a:solidFill>
                    <a:latin typeface="游ゴシック" panose="020B0400000000000000" pitchFamily="50" charset="-128"/>
                    <a:ea typeface="游ゴシック" panose="020B0400000000000000" pitchFamily="50" charset="-128"/>
                  </a:rPr>
                </a:br>
                <a:r>
                  <a:rPr lang="ja-JP" altLang="en-US" sz="1200" spc="-100" dirty="0">
                    <a:solidFill>
                      <a:prstClr val="black"/>
                    </a:solidFill>
                    <a:latin typeface="游ゴシック" panose="020B0400000000000000" pitchFamily="50" charset="-128"/>
                    <a:ea typeface="游ゴシック" panose="020B0400000000000000" pitchFamily="50" charset="-128"/>
                  </a:rPr>
                  <a:t>にかかる税金</a:t>
                </a:r>
              </a:p>
            </p:txBody>
          </p:sp>
        </p:grpSp>
        <p:grpSp>
          <p:nvGrpSpPr>
            <p:cNvPr id="56" name="グループ化 55">
              <a:extLst>
                <a:ext uri="{FF2B5EF4-FFF2-40B4-BE49-F238E27FC236}">
                  <a16:creationId xmlns:a16="http://schemas.microsoft.com/office/drawing/2014/main" id="{3CCF01A2-2E7B-403F-A03E-E7EDB524E75C}"/>
                </a:ext>
              </a:extLst>
            </p:cNvPr>
            <p:cNvGrpSpPr/>
            <p:nvPr/>
          </p:nvGrpSpPr>
          <p:grpSpPr>
            <a:xfrm>
              <a:off x="7702808" y="2278382"/>
              <a:ext cx="1332000" cy="1080000"/>
              <a:chOff x="7794984" y="1780264"/>
              <a:chExt cx="1332000" cy="1080000"/>
            </a:xfrm>
          </p:grpSpPr>
          <p:sp>
            <p:nvSpPr>
              <p:cNvPr id="32" name="四角形: 角を丸くする 31">
                <a:extLst>
                  <a:ext uri="{FF2B5EF4-FFF2-40B4-BE49-F238E27FC236}">
                    <a16:creationId xmlns:a16="http://schemas.microsoft.com/office/drawing/2014/main" id="{72005AAF-D7CC-4AEB-B8F5-A6ACD1BB30D1}"/>
                  </a:ext>
                </a:extLst>
              </p:cNvPr>
              <p:cNvSpPr/>
              <p:nvPr/>
            </p:nvSpPr>
            <p:spPr>
              <a:xfrm>
                <a:off x="7794984" y="1780264"/>
                <a:ext cx="1332000" cy="1080000"/>
              </a:xfrm>
              <a:prstGeom prst="roundRect">
                <a:avLst>
                  <a:gd name="adj" fmla="val 10154"/>
                </a:avLst>
              </a:prstGeom>
              <a:solidFill>
                <a:srgbClr val="CADFF1"/>
              </a:solidFill>
              <a:ln w="31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D9F3CC65-2371-4A82-839C-88EC44BBE88C}"/>
                  </a:ext>
                </a:extLst>
              </p:cNvPr>
              <p:cNvSpPr txBox="1">
                <a:spLocks/>
              </p:cNvSpPr>
              <p:nvPr/>
            </p:nvSpPr>
            <p:spPr>
              <a:xfrm>
                <a:off x="7884984" y="1780264"/>
                <a:ext cx="1152000" cy="396000"/>
              </a:xfrm>
              <a:prstGeom prst="rect">
                <a:avLst/>
              </a:prstGeom>
              <a:noFill/>
              <a:ln w="3175">
                <a:noFill/>
              </a:ln>
            </p:spPr>
            <p:txBody>
              <a:bodyPr vert="horz" wrap="square" lIns="0" tIns="144000" rIns="0" bIns="0" rtlCol="0" anchor="t">
                <a:noAutofit/>
              </a:bodyPr>
              <a:lstStyle/>
              <a:p>
                <a:pPr lvl="0" algn="ctr" defTabSz="457200" eaLnBrk="1" fontAlgn="auto" hangingPunct="1">
                  <a:spcBef>
                    <a:spcPts val="0"/>
                  </a:spcBef>
                  <a:spcAft>
                    <a:spcPts val="0"/>
                  </a:spcAft>
                  <a:defRPr/>
                </a:pPr>
                <a:r>
                  <a:rPr lang="ja-JP" altLang="en-US" sz="1600" spc="-100" dirty="0">
                    <a:solidFill>
                      <a:schemeClr val="accent5">
                        <a:lumMod val="50000"/>
                      </a:schemeClr>
                    </a:solidFill>
                    <a:latin typeface="游ゴシック Medium" panose="020B0500000000000000" pitchFamily="50" charset="-128"/>
                    <a:ea typeface="游ゴシック Medium" panose="020B0500000000000000" pitchFamily="50" charset="-128"/>
                  </a:rPr>
                  <a:t>法人税</a:t>
                </a:r>
              </a:p>
            </p:txBody>
          </p:sp>
          <p:sp>
            <p:nvSpPr>
              <p:cNvPr id="34" name="テキスト ボックス 33">
                <a:extLst>
                  <a:ext uri="{FF2B5EF4-FFF2-40B4-BE49-F238E27FC236}">
                    <a16:creationId xmlns:a16="http://schemas.microsoft.com/office/drawing/2014/main" id="{494E4F45-4407-4467-9359-BB4063F948D1}"/>
                  </a:ext>
                </a:extLst>
              </p:cNvPr>
              <p:cNvSpPr txBox="1"/>
              <p:nvPr/>
            </p:nvSpPr>
            <p:spPr>
              <a:xfrm>
                <a:off x="7830984" y="2176264"/>
                <a:ext cx="1260000" cy="684000"/>
              </a:xfrm>
              <a:prstGeom prst="rect">
                <a:avLst/>
              </a:prstGeom>
              <a:noFill/>
              <a:ln w="3175">
                <a:noFill/>
              </a:ln>
            </p:spPr>
            <p:txBody>
              <a:bodyPr vert="horz" wrap="square" lIns="0" tIns="36000" rIns="0" bIns="0" rtlCol="0" anchor="ctr">
                <a:noAutofit/>
              </a:bodyPr>
              <a:lstStyle/>
              <a:p>
                <a:pPr lvl="0" algn="ctr" defTabSz="457200" eaLnBrk="1" fontAlgn="auto" hangingPunct="1">
                  <a:spcBef>
                    <a:spcPts val="0"/>
                  </a:spcBef>
                  <a:spcAft>
                    <a:spcPts val="0"/>
                  </a:spcAft>
                  <a:defRPr/>
                </a:pPr>
                <a:r>
                  <a:rPr lang="ja-JP" altLang="en-US" sz="1200" spc="-100" dirty="0">
                    <a:solidFill>
                      <a:prstClr val="black"/>
                    </a:solidFill>
                    <a:latin typeface="游ゴシック" panose="020B0400000000000000" pitchFamily="50" charset="-128"/>
                    <a:ea typeface="游ゴシック" panose="020B0400000000000000" pitchFamily="50" charset="-128"/>
                  </a:rPr>
                  <a:t>会社や協同組合の</a:t>
                </a:r>
                <a:r>
                  <a:rPr lang="en-US" altLang="ja-JP" sz="1200" spc="-100" dirty="0">
                    <a:solidFill>
                      <a:prstClr val="black"/>
                    </a:solidFill>
                    <a:latin typeface="游ゴシック" panose="020B0400000000000000" pitchFamily="50" charset="-128"/>
                    <a:ea typeface="游ゴシック" panose="020B0400000000000000" pitchFamily="50" charset="-128"/>
                  </a:rPr>
                  <a:t/>
                </a:r>
                <a:br>
                  <a:rPr lang="en-US" altLang="ja-JP" sz="1200" spc="-100" dirty="0">
                    <a:solidFill>
                      <a:prstClr val="black"/>
                    </a:solidFill>
                    <a:latin typeface="游ゴシック" panose="020B0400000000000000" pitchFamily="50" charset="-128"/>
                    <a:ea typeface="游ゴシック" panose="020B0400000000000000" pitchFamily="50" charset="-128"/>
                  </a:rPr>
                </a:br>
                <a:r>
                  <a:rPr lang="ja-JP" altLang="en-US" sz="1200" spc="-100" dirty="0">
                    <a:solidFill>
                      <a:prstClr val="black"/>
                    </a:solidFill>
                    <a:latin typeface="游ゴシック" panose="020B0400000000000000" pitchFamily="50" charset="-128"/>
                    <a:ea typeface="游ゴシック" panose="020B0400000000000000" pitchFamily="50" charset="-128"/>
                  </a:rPr>
                  <a:t>法人所得にかかる</a:t>
                </a:r>
                <a:r>
                  <a:rPr lang="en-US" altLang="ja-JP" sz="1200" spc="-100" dirty="0">
                    <a:solidFill>
                      <a:prstClr val="black"/>
                    </a:solidFill>
                    <a:latin typeface="游ゴシック" panose="020B0400000000000000" pitchFamily="50" charset="-128"/>
                    <a:ea typeface="游ゴシック" panose="020B0400000000000000" pitchFamily="50" charset="-128"/>
                  </a:rPr>
                  <a:t/>
                </a:r>
                <a:br>
                  <a:rPr lang="en-US" altLang="ja-JP" sz="1200" spc="-100" dirty="0">
                    <a:solidFill>
                      <a:prstClr val="black"/>
                    </a:solidFill>
                    <a:latin typeface="游ゴシック" panose="020B0400000000000000" pitchFamily="50" charset="-128"/>
                    <a:ea typeface="游ゴシック" panose="020B0400000000000000" pitchFamily="50" charset="-128"/>
                  </a:rPr>
                </a:br>
                <a:r>
                  <a:rPr lang="ja-JP" altLang="en-US" sz="1200" spc="-100" dirty="0">
                    <a:solidFill>
                      <a:prstClr val="black"/>
                    </a:solidFill>
                    <a:latin typeface="游ゴシック" panose="020B0400000000000000" pitchFamily="50" charset="-128"/>
                    <a:ea typeface="游ゴシック" panose="020B0400000000000000" pitchFamily="50" charset="-128"/>
                  </a:rPr>
                  <a:t>税金</a:t>
                </a:r>
              </a:p>
            </p:txBody>
          </p:sp>
        </p:grpSp>
        <p:grpSp>
          <p:nvGrpSpPr>
            <p:cNvPr id="57" name="グループ化 56">
              <a:extLst>
                <a:ext uri="{FF2B5EF4-FFF2-40B4-BE49-F238E27FC236}">
                  <a16:creationId xmlns:a16="http://schemas.microsoft.com/office/drawing/2014/main" id="{B63A9C1C-E1FC-41A3-B605-3A5306F44B60}"/>
                </a:ext>
              </a:extLst>
            </p:cNvPr>
            <p:cNvGrpSpPr/>
            <p:nvPr/>
          </p:nvGrpSpPr>
          <p:grpSpPr>
            <a:xfrm>
              <a:off x="1307159" y="4615489"/>
              <a:ext cx="1354272" cy="1080000"/>
              <a:chOff x="994128" y="5320270"/>
              <a:chExt cx="1354272" cy="1080000"/>
            </a:xfrm>
          </p:grpSpPr>
          <p:sp>
            <p:nvSpPr>
              <p:cNvPr id="36" name="四角形: 角を丸くする 35">
                <a:extLst>
                  <a:ext uri="{FF2B5EF4-FFF2-40B4-BE49-F238E27FC236}">
                    <a16:creationId xmlns:a16="http://schemas.microsoft.com/office/drawing/2014/main" id="{B41B0AB2-4E38-4C8E-98F4-4CCE43539F4B}"/>
                  </a:ext>
                </a:extLst>
              </p:cNvPr>
              <p:cNvSpPr/>
              <p:nvPr/>
            </p:nvSpPr>
            <p:spPr>
              <a:xfrm>
                <a:off x="1005264" y="5320270"/>
                <a:ext cx="1332000" cy="1080000"/>
              </a:xfrm>
              <a:prstGeom prst="roundRect">
                <a:avLst>
                  <a:gd name="adj" fmla="val 10154"/>
                </a:avLst>
              </a:prstGeom>
              <a:solidFill>
                <a:srgbClr val="F0F7EC"/>
              </a:solidFill>
              <a:ln w="31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C05C7EB7-11A6-4C1C-BCB4-81D60EAC3CE7}"/>
                  </a:ext>
                </a:extLst>
              </p:cNvPr>
              <p:cNvSpPr txBox="1">
                <a:spLocks/>
              </p:cNvSpPr>
              <p:nvPr/>
            </p:nvSpPr>
            <p:spPr>
              <a:xfrm>
                <a:off x="994128" y="5320270"/>
                <a:ext cx="1354272" cy="432000"/>
              </a:xfrm>
              <a:prstGeom prst="rect">
                <a:avLst/>
              </a:prstGeom>
              <a:noFill/>
              <a:ln w="3175">
                <a:noFill/>
              </a:ln>
            </p:spPr>
            <p:txBody>
              <a:bodyPr vert="horz" wrap="square" lIns="0" tIns="180000" rIns="0" bIns="0" rtlCol="0" anchor="t">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1600" spc="-150" dirty="0">
                    <a:solidFill>
                      <a:schemeClr val="accent6">
                        <a:lumMod val="50000"/>
                      </a:schemeClr>
                    </a:solidFill>
                    <a:latin typeface="游ゴシック Medium" panose="020B0500000000000000" pitchFamily="50" charset="-128"/>
                    <a:ea typeface="游ゴシック Medium" panose="020B0500000000000000" pitchFamily="50" charset="-128"/>
                  </a:rPr>
                  <a:t>入湯</a:t>
                </a:r>
                <a:r>
                  <a:rPr kumimoji="1" lang="ja-JP" altLang="en-US" sz="1600" b="0" i="0" u="none" strike="noStrike" kern="1200" cap="none" spc="-150" normalizeH="0" noProof="0" dirty="0">
                    <a:ln>
                      <a:noFill/>
                    </a:ln>
                    <a:solidFill>
                      <a:schemeClr val="accent6">
                        <a:lumMod val="50000"/>
                      </a:schemeClr>
                    </a:solidFill>
                    <a:effectLst/>
                    <a:uLnTx/>
                    <a:uFillTx/>
                    <a:latin typeface="游ゴシック Medium" panose="020B0500000000000000" pitchFamily="50" charset="-128"/>
                    <a:ea typeface="游ゴシック Medium" panose="020B0500000000000000" pitchFamily="50" charset="-128"/>
                  </a:rPr>
                  <a:t>税</a:t>
                </a:r>
              </a:p>
            </p:txBody>
          </p:sp>
          <p:sp>
            <p:nvSpPr>
              <p:cNvPr id="38" name="テキスト ボックス 37">
                <a:extLst>
                  <a:ext uri="{FF2B5EF4-FFF2-40B4-BE49-F238E27FC236}">
                    <a16:creationId xmlns:a16="http://schemas.microsoft.com/office/drawing/2014/main" id="{EF638CB3-0D5C-415F-87F7-97B871CF352F}"/>
                  </a:ext>
                </a:extLst>
              </p:cNvPr>
              <p:cNvSpPr txBox="1"/>
              <p:nvPr/>
            </p:nvSpPr>
            <p:spPr>
              <a:xfrm>
                <a:off x="1041264" y="5716270"/>
                <a:ext cx="1260000" cy="684000"/>
              </a:xfrm>
              <a:prstGeom prst="rect">
                <a:avLst/>
              </a:prstGeom>
              <a:noFill/>
              <a:ln w="3175">
                <a:noFill/>
              </a:ln>
            </p:spPr>
            <p:txBody>
              <a:bodyPr vert="horz" wrap="square" lIns="0" tIns="3600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1200" spc="-100" dirty="0">
                    <a:solidFill>
                      <a:prstClr val="black"/>
                    </a:solidFill>
                    <a:latin typeface="游ゴシック" panose="020B0400000000000000" pitchFamily="50" charset="-128"/>
                    <a:ea typeface="游ゴシック" panose="020B0400000000000000" pitchFamily="50" charset="-128"/>
                  </a:rPr>
                  <a:t>温泉に入ったときにかかる</a:t>
                </a:r>
                <a:r>
                  <a:rPr kumimoji="1" lang="ja-JP" altLang="en-US" sz="1200" b="0" i="0" u="none" strike="noStrike" kern="1200" cap="none" spc="-100" normalizeH="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税金</a:t>
                </a:r>
              </a:p>
            </p:txBody>
          </p:sp>
        </p:grpSp>
        <p:grpSp>
          <p:nvGrpSpPr>
            <p:cNvPr id="59" name="グループ化 58">
              <a:extLst>
                <a:ext uri="{FF2B5EF4-FFF2-40B4-BE49-F238E27FC236}">
                  <a16:creationId xmlns:a16="http://schemas.microsoft.com/office/drawing/2014/main" id="{231098E4-72EC-48D8-B8B8-90402C840EF6}"/>
                </a:ext>
              </a:extLst>
            </p:cNvPr>
            <p:cNvGrpSpPr/>
            <p:nvPr/>
          </p:nvGrpSpPr>
          <p:grpSpPr>
            <a:xfrm>
              <a:off x="3422640" y="4615489"/>
              <a:ext cx="1343136" cy="1092009"/>
              <a:chOff x="2351061" y="5320270"/>
              <a:chExt cx="1343136" cy="1092009"/>
            </a:xfrm>
          </p:grpSpPr>
          <p:sp>
            <p:nvSpPr>
              <p:cNvPr id="42" name="四角形: 角を丸くする 41">
                <a:extLst>
                  <a:ext uri="{FF2B5EF4-FFF2-40B4-BE49-F238E27FC236}">
                    <a16:creationId xmlns:a16="http://schemas.microsoft.com/office/drawing/2014/main" id="{E4E1856B-1659-437C-B338-F27BF8A19A8B}"/>
                  </a:ext>
                </a:extLst>
              </p:cNvPr>
              <p:cNvSpPr/>
              <p:nvPr/>
            </p:nvSpPr>
            <p:spPr>
              <a:xfrm>
                <a:off x="2362197" y="5332279"/>
                <a:ext cx="1332000" cy="1080000"/>
              </a:xfrm>
              <a:prstGeom prst="roundRect">
                <a:avLst>
                  <a:gd name="adj" fmla="val 10154"/>
                </a:avLst>
              </a:prstGeom>
              <a:solidFill>
                <a:schemeClr val="accent6">
                  <a:lumMod val="20000"/>
                  <a:lumOff val="80000"/>
                </a:schemeClr>
              </a:solidFill>
              <a:ln w="31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83746021-FE2D-4A73-8663-DAD1D007E03D}"/>
                  </a:ext>
                </a:extLst>
              </p:cNvPr>
              <p:cNvSpPr txBox="1">
                <a:spLocks/>
              </p:cNvSpPr>
              <p:nvPr/>
            </p:nvSpPr>
            <p:spPr>
              <a:xfrm>
                <a:off x="2351061" y="5320270"/>
                <a:ext cx="1309080" cy="432000"/>
              </a:xfrm>
              <a:prstGeom prst="rect">
                <a:avLst/>
              </a:prstGeom>
              <a:noFill/>
              <a:ln w="3175">
                <a:noFill/>
              </a:ln>
            </p:spPr>
            <p:txBody>
              <a:bodyPr vert="horz" wrap="square" lIns="0" tIns="180000" rIns="0" bIns="0" rtlCol="0" anchor="t">
                <a:noAutofit/>
              </a:bodyPr>
              <a:lstStyle/>
              <a:p>
                <a:pPr lvl="0" algn="ctr" defTabSz="457200" eaLnBrk="1" fontAlgn="auto" hangingPunct="1">
                  <a:spcBef>
                    <a:spcPts val="0"/>
                  </a:spcBef>
                  <a:spcAft>
                    <a:spcPts val="0"/>
                  </a:spcAft>
                  <a:defRPr/>
                </a:pPr>
                <a:r>
                  <a:rPr lang="ja-JP" altLang="en-US" sz="1600" spc="-150" dirty="0">
                    <a:solidFill>
                      <a:schemeClr val="accent6">
                        <a:lumMod val="50000"/>
                      </a:schemeClr>
                    </a:solidFill>
                    <a:latin typeface="游ゴシック Medium" panose="020B0500000000000000" pitchFamily="50" charset="-128"/>
                    <a:ea typeface="游ゴシック Medium" panose="020B0500000000000000" pitchFamily="50" charset="-128"/>
                  </a:rPr>
                  <a:t>ゴルフ場利用税</a:t>
                </a:r>
              </a:p>
            </p:txBody>
          </p:sp>
          <p:sp>
            <p:nvSpPr>
              <p:cNvPr id="44" name="テキスト ボックス 43">
                <a:extLst>
                  <a:ext uri="{FF2B5EF4-FFF2-40B4-BE49-F238E27FC236}">
                    <a16:creationId xmlns:a16="http://schemas.microsoft.com/office/drawing/2014/main" id="{D47F05FD-275D-448F-88F3-709C06F17891}"/>
                  </a:ext>
                </a:extLst>
              </p:cNvPr>
              <p:cNvSpPr txBox="1"/>
              <p:nvPr/>
            </p:nvSpPr>
            <p:spPr>
              <a:xfrm>
                <a:off x="2386245" y="5680391"/>
                <a:ext cx="1260000" cy="684000"/>
              </a:xfrm>
              <a:prstGeom prst="rect">
                <a:avLst/>
              </a:prstGeom>
              <a:noFill/>
              <a:ln w="3175">
                <a:noFill/>
              </a:ln>
            </p:spPr>
            <p:txBody>
              <a:bodyPr vert="horz" wrap="square" lIns="0" tIns="36000" rIns="0" bIns="0" rtlCol="0" anchor="ctr">
                <a:noAutofit/>
              </a:bodyPr>
              <a:lstStyle/>
              <a:p>
                <a:pPr lvl="0" algn="ctr" defTabSz="457200" eaLnBrk="1" fontAlgn="auto" hangingPunct="1">
                  <a:spcBef>
                    <a:spcPts val="0"/>
                  </a:spcBef>
                  <a:spcAft>
                    <a:spcPts val="0"/>
                  </a:spcAft>
                  <a:defRPr/>
                </a:pPr>
                <a:r>
                  <a:rPr lang="ja-JP" altLang="en-US" sz="1200" spc="-100" dirty="0">
                    <a:solidFill>
                      <a:prstClr val="black"/>
                    </a:solidFill>
                    <a:latin typeface="游ゴシック" panose="020B0400000000000000" pitchFamily="50" charset="-128"/>
                    <a:ea typeface="游ゴシック" panose="020B0400000000000000" pitchFamily="50" charset="-128"/>
                  </a:rPr>
                  <a:t>ゴルフ場を利用した時にかかる税金</a:t>
                </a:r>
              </a:p>
            </p:txBody>
          </p:sp>
        </p:grpSp>
        <p:grpSp>
          <p:nvGrpSpPr>
            <p:cNvPr id="60" name="グループ化 59">
              <a:extLst>
                <a:ext uri="{FF2B5EF4-FFF2-40B4-BE49-F238E27FC236}">
                  <a16:creationId xmlns:a16="http://schemas.microsoft.com/office/drawing/2014/main" id="{E3E9D150-FEBF-4C31-A67E-AF1E4D1674E6}"/>
                </a:ext>
              </a:extLst>
            </p:cNvPr>
            <p:cNvGrpSpPr/>
            <p:nvPr/>
          </p:nvGrpSpPr>
          <p:grpSpPr>
            <a:xfrm>
              <a:off x="4875169" y="4615489"/>
              <a:ext cx="2740859" cy="1080000"/>
              <a:chOff x="3782941" y="5345422"/>
              <a:chExt cx="2740859" cy="1080000"/>
            </a:xfrm>
          </p:grpSpPr>
          <p:sp>
            <p:nvSpPr>
              <p:cNvPr id="45" name="四角形: 角を丸くする 44">
                <a:extLst>
                  <a:ext uri="{FF2B5EF4-FFF2-40B4-BE49-F238E27FC236}">
                    <a16:creationId xmlns:a16="http://schemas.microsoft.com/office/drawing/2014/main" id="{16306742-1B15-4C34-9694-28022E61E824}"/>
                  </a:ext>
                </a:extLst>
              </p:cNvPr>
              <p:cNvSpPr/>
              <p:nvPr/>
            </p:nvSpPr>
            <p:spPr>
              <a:xfrm>
                <a:off x="3782941" y="5345422"/>
                <a:ext cx="2740859" cy="1080000"/>
              </a:xfrm>
              <a:prstGeom prst="roundRect">
                <a:avLst>
                  <a:gd name="adj" fmla="val 10154"/>
                </a:avLst>
              </a:prstGeom>
              <a:solidFill>
                <a:srgbClr val="D1E6C3"/>
              </a:solidFill>
              <a:ln w="31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a:extLst>
                  <a:ext uri="{FF2B5EF4-FFF2-40B4-BE49-F238E27FC236}">
                    <a16:creationId xmlns:a16="http://schemas.microsoft.com/office/drawing/2014/main" id="{59E8B084-2928-422D-8DDC-E575A53B22B7}"/>
                  </a:ext>
                </a:extLst>
              </p:cNvPr>
              <p:cNvSpPr txBox="1">
                <a:spLocks/>
              </p:cNvSpPr>
              <p:nvPr/>
            </p:nvSpPr>
            <p:spPr>
              <a:xfrm>
                <a:off x="3933009" y="5345422"/>
                <a:ext cx="2440723" cy="432000"/>
              </a:xfrm>
              <a:prstGeom prst="rect">
                <a:avLst/>
              </a:prstGeom>
              <a:noFill/>
              <a:ln w="3175">
                <a:noFill/>
              </a:ln>
            </p:spPr>
            <p:txBody>
              <a:bodyPr vert="horz" wrap="square" lIns="0" tIns="180000" rIns="0" bIns="0" rtlCol="0" anchor="t">
                <a:noAutofit/>
              </a:bodyPr>
              <a:lstStyle/>
              <a:p>
                <a:pPr lvl="0" algn="ctr" defTabSz="457200" eaLnBrk="1" fontAlgn="auto" hangingPunct="1">
                  <a:spcBef>
                    <a:spcPts val="0"/>
                  </a:spcBef>
                  <a:spcAft>
                    <a:spcPts val="0"/>
                  </a:spcAft>
                  <a:defRPr/>
                </a:pPr>
                <a:r>
                  <a:rPr lang="ja-JP" altLang="en-US" sz="1600" spc="-100" dirty="0">
                    <a:solidFill>
                      <a:schemeClr val="accent6">
                        <a:lumMod val="50000"/>
                      </a:schemeClr>
                    </a:solidFill>
                    <a:latin typeface="游ゴシック Medium" panose="020B0500000000000000" pitchFamily="50" charset="-128"/>
                    <a:ea typeface="游ゴシック Medium" panose="020B0500000000000000" pitchFamily="50" charset="-128"/>
                  </a:rPr>
                  <a:t>消費税および地方消費税</a:t>
                </a:r>
              </a:p>
            </p:txBody>
          </p:sp>
          <p:sp>
            <p:nvSpPr>
              <p:cNvPr id="47" name="テキスト ボックス 46">
                <a:extLst>
                  <a:ext uri="{FF2B5EF4-FFF2-40B4-BE49-F238E27FC236}">
                    <a16:creationId xmlns:a16="http://schemas.microsoft.com/office/drawing/2014/main" id="{C5DCFB23-E06F-4E10-B565-F3346295093B}"/>
                  </a:ext>
                </a:extLst>
              </p:cNvPr>
              <p:cNvSpPr txBox="1"/>
              <p:nvPr/>
            </p:nvSpPr>
            <p:spPr>
              <a:xfrm>
                <a:off x="3816997" y="5741422"/>
                <a:ext cx="2670803" cy="684000"/>
              </a:xfrm>
              <a:prstGeom prst="rect">
                <a:avLst/>
              </a:prstGeom>
              <a:noFill/>
              <a:ln w="3175">
                <a:noFill/>
              </a:ln>
            </p:spPr>
            <p:txBody>
              <a:bodyPr vert="horz" wrap="square" lIns="0" tIns="36000" rIns="0" bIns="0" rtlCol="0" anchor="ctr">
                <a:noAutofit/>
              </a:bodyPr>
              <a:lstStyle/>
              <a:p>
                <a:pPr lvl="0" algn="ctr" defTabSz="457200" eaLnBrk="1" fontAlgn="auto" hangingPunct="1">
                  <a:spcBef>
                    <a:spcPts val="0"/>
                  </a:spcBef>
                  <a:spcAft>
                    <a:spcPts val="0"/>
                  </a:spcAft>
                  <a:defRPr/>
                </a:pPr>
                <a:r>
                  <a:rPr lang="ja-JP" altLang="en-US" sz="1200" spc="-100" dirty="0">
                    <a:solidFill>
                      <a:prstClr val="black"/>
                    </a:solidFill>
                    <a:latin typeface="游ゴシック" panose="020B0400000000000000" pitchFamily="50" charset="-128"/>
                    <a:ea typeface="游ゴシック" panose="020B0400000000000000" pitchFamily="50" charset="-128"/>
                  </a:rPr>
                  <a:t>物を買ったときやサービスを</a:t>
                </a:r>
                <a:endParaRPr lang="en-US" altLang="ja-JP" sz="1200" spc="-100" dirty="0">
                  <a:solidFill>
                    <a:prstClr val="black"/>
                  </a:solidFill>
                  <a:latin typeface="游ゴシック" panose="020B0400000000000000" pitchFamily="50" charset="-128"/>
                  <a:ea typeface="游ゴシック" panose="020B0400000000000000" pitchFamily="50" charset="-128"/>
                </a:endParaRPr>
              </a:p>
              <a:p>
                <a:pPr lvl="0" algn="ctr" defTabSz="457200" eaLnBrk="1" fontAlgn="auto" hangingPunct="1">
                  <a:spcBef>
                    <a:spcPts val="0"/>
                  </a:spcBef>
                  <a:spcAft>
                    <a:spcPts val="0"/>
                  </a:spcAft>
                  <a:defRPr/>
                </a:pPr>
                <a:r>
                  <a:rPr lang="ja-JP" altLang="en-US" sz="1200" spc="-100" dirty="0">
                    <a:solidFill>
                      <a:prstClr val="black"/>
                    </a:solidFill>
                    <a:latin typeface="游ゴシック" panose="020B0400000000000000" pitchFamily="50" charset="-128"/>
                    <a:ea typeface="游ゴシック" panose="020B0400000000000000" pitchFamily="50" charset="-128"/>
                  </a:rPr>
                  <a:t>受けたときにかかる税金</a:t>
                </a:r>
              </a:p>
            </p:txBody>
          </p:sp>
        </p:grpSp>
        <p:grpSp>
          <p:nvGrpSpPr>
            <p:cNvPr id="61" name="グループ化 60">
              <a:extLst>
                <a:ext uri="{FF2B5EF4-FFF2-40B4-BE49-F238E27FC236}">
                  <a16:creationId xmlns:a16="http://schemas.microsoft.com/office/drawing/2014/main" id="{44529DF8-CD30-4710-84E5-5863BBC6C6AE}"/>
                </a:ext>
              </a:extLst>
            </p:cNvPr>
            <p:cNvGrpSpPr/>
            <p:nvPr/>
          </p:nvGrpSpPr>
          <p:grpSpPr>
            <a:xfrm>
              <a:off x="7702808" y="4615489"/>
              <a:ext cx="1332000" cy="1080000"/>
              <a:chOff x="6588984" y="5373336"/>
              <a:chExt cx="1332000" cy="1080000"/>
            </a:xfrm>
          </p:grpSpPr>
          <p:sp>
            <p:nvSpPr>
              <p:cNvPr id="48" name="四角形: 角を丸くする 47">
                <a:extLst>
                  <a:ext uri="{FF2B5EF4-FFF2-40B4-BE49-F238E27FC236}">
                    <a16:creationId xmlns:a16="http://schemas.microsoft.com/office/drawing/2014/main" id="{A48674C5-0155-4AC3-98CD-1C4C0412B7B6}"/>
                  </a:ext>
                </a:extLst>
              </p:cNvPr>
              <p:cNvSpPr/>
              <p:nvPr/>
            </p:nvSpPr>
            <p:spPr>
              <a:xfrm>
                <a:off x="6588984" y="5373336"/>
                <a:ext cx="1332000" cy="1080000"/>
              </a:xfrm>
              <a:prstGeom prst="roundRect">
                <a:avLst>
                  <a:gd name="adj" fmla="val 10154"/>
                </a:avLst>
              </a:prstGeom>
              <a:solidFill>
                <a:srgbClr val="D1E6C3"/>
              </a:solidFill>
              <a:ln w="31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38800A00-C3A4-4126-92AD-6AD2D4A14495}"/>
                  </a:ext>
                </a:extLst>
              </p:cNvPr>
              <p:cNvSpPr txBox="1">
                <a:spLocks/>
              </p:cNvSpPr>
              <p:nvPr/>
            </p:nvSpPr>
            <p:spPr>
              <a:xfrm>
                <a:off x="6678984" y="5373336"/>
                <a:ext cx="1152000" cy="432000"/>
              </a:xfrm>
              <a:prstGeom prst="rect">
                <a:avLst/>
              </a:prstGeom>
              <a:noFill/>
              <a:ln w="3175">
                <a:noFill/>
              </a:ln>
            </p:spPr>
            <p:txBody>
              <a:bodyPr vert="horz" wrap="square" lIns="0" tIns="180000" rIns="0" bIns="0" rtlCol="0" anchor="t">
                <a:noAutofit/>
              </a:bodyPr>
              <a:lstStyle/>
              <a:p>
                <a:pPr lvl="0" algn="ctr" defTabSz="457200" eaLnBrk="1" fontAlgn="auto" hangingPunct="1">
                  <a:spcBef>
                    <a:spcPts val="0"/>
                  </a:spcBef>
                  <a:spcAft>
                    <a:spcPts val="0"/>
                  </a:spcAft>
                  <a:defRPr/>
                </a:pPr>
                <a:r>
                  <a:rPr lang="ja-JP" altLang="en-US" sz="1600" spc="-100" dirty="0">
                    <a:solidFill>
                      <a:schemeClr val="accent6">
                        <a:lumMod val="50000"/>
                      </a:schemeClr>
                    </a:solidFill>
                    <a:latin typeface="游ゴシック Medium" panose="020B0500000000000000" pitchFamily="50" charset="-128"/>
                    <a:ea typeface="游ゴシック Medium" panose="020B0500000000000000" pitchFamily="50" charset="-128"/>
                  </a:rPr>
                  <a:t>酒税</a:t>
                </a:r>
              </a:p>
            </p:txBody>
          </p:sp>
          <p:sp>
            <p:nvSpPr>
              <p:cNvPr id="50" name="テキスト ボックス 49">
                <a:extLst>
                  <a:ext uri="{FF2B5EF4-FFF2-40B4-BE49-F238E27FC236}">
                    <a16:creationId xmlns:a16="http://schemas.microsoft.com/office/drawing/2014/main" id="{6C250C5C-696B-4A24-A351-42C8147C680C}"/>
                  </a:ext>
                </a:extLst>
              </p:cNvPr>
              <p:cNvSpPr txBox="1"/>
              <p:nvPr/>
            </p:nvSpPr>
            <p:spPr>
              <a:xfrm>
                <a:off x="6624984" y="5769336"/>
                <a:ext cx="1260000" cy="684000"/>
              </a:xfrm>
              <a:prstGeom prst="rect">
                <a:avLst/>
              </a:prstGeom>
              <a:noFill/>
              <a:ln w="3175">
                <a:noFill/>
              </a:ln>
            </p:spPr>
            <p:txBody>
              <a:bodyPr vert="horz" wrap="square" lIns="0" tIns="36000" rIns="0" bIns="0" rtlCol="0" anchor="ctr">
                <a:noAutofit/>
              </a:bodyPr>
              <a:lstStyle/>
              <a:p>
                <a:pPr lvl="0" algn="ctr" defTabSz="457200" eaLnBrk="1" fontAlgn="auto" hangingPunct="1">
                  <a:spcBef>
                    <a:spcPts val="0"/>
                  </a:spcBef>
                  <a:spcAft>
                    <a:spcPts val="0"/>
                  </a:spcAft>
                  <a:defRPr/>
                </a:pPr>
                <a:r>
                  <a:rPr lang="ja-JP" altLang="en-US" sz="1200" spc="-100" dirty="0">
                    <a:solidFill>
                      <a:prstClr val="black"/>
                    </a:solidFill>
                    <a:latin typeface="游ゴシック" panose="020B0400000000000000" pitchFamily="50" charset="-128"/>
                    <a:ea typeface="游ゴシック" panose="020B0400000000000000" pitchFamily="50" charset="-128"/>
                  </a:rPr>
                  <a:t>お酒にかかる</a:t>
                </a:r>
                <a:r>
                  <a:rPr lang="en-US" altLang="ja-JP" sz="1200" spc="-100" dirty="0">
                    <a:solidFill>
                      <a:prstClr val="black"/>
                    </a:solidFill>
                    <a:latin typeface="游ゴシック" panose="020B0400000000000000" pitchFamily="50" charset="-128"/>
                    <a:ea typeface="游ゴシック" panose="020B0400000000000000" pitchFamily="50" charset="-128"/>
                  </a:rPr>
                  <a:t/>
                </a:r>
                <a:br>
                  <a:rPr lang="en-US" altLang="ja-JP" sz="1200" spc="-100" dirty="0">
                    <a:solidFill>
                      <a:prstClr val="black"/>
                    </a:solidFill>
                    <a:latin typeface="游ゴシック" panose="020B0400000000000000" pitchFamily="50" charset="-128"/>
                    <a:ea typeface="游ゴシック" panose="020B0400000000000000" pitchFamily="50" charset="-128"/>
                  </a:rPr>
                </a:br>
                <a:r>
                  <a:rPr lang="ja-JP" altLang="en-US" sz="1200" spc="-100" dirty="0">
                    <a:solidFill>
                      <a:prstClr val="black"/>
                    </a:solidFill>
                    <a:latin typeface="游ゴシック" panose="020B0400000000000000" pitchFamily="50" charset="-128"/>
                    <a:ea typeface="游ゴシック" panose="020B0400000000000000" pitchFamily="50" charset="-128"/>
                  </a:rPr>
                  <a:t>税金</a:t>
                </a:r>
              </a:p>
            </p:txBody>
          </p:sp>
        </p:grpSp>
        <p:pic>
          <p:nvPicPr>
            <p:cNvPr id="13" name="図 12">
              <a:extLst>
                <a:ext uri="{FF2B5EF4-FFF2-40B4-BE49-F238E27FC236}">
                  <a16:creationId xmlns:a16="http://schemas.microsoft.com/office/drawing/2014/main" id="{8D12B6AF-F581-4D4D-ABC3-5748D5759F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462" y="1634785"/>
              <a:ext cx="1037663" cy="770465"/>
            </a:xfrm>
            <a:prstGeom prst="rect">
              <a:avLst/>
            </a:prstGeom>
          </p:spPr>
        </p:pic>
        <p:pic>
          <p:nvPicPr>
            <p:cNvPr id="15" name="図 14">
              <a:extLst>
                <a:ext uri="{FF2B5EF4-FFF2-40B4-BE49-F238E27FC236}">
                  <a16:creationId xmlns:a16="http://schemas.microsoft.com/office/drawing/2014/main" id="{1F45739B-91A3-42E6-AAEB-DF88EFF38F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8294" y="1629315"/>
              <a:ext cx="1152000" cy="832320"/>
            </a:xfrm>
            <a:prstGeom prst="rect">
              <a:avLst/>
            </a:prstGeom>
          </p:spPr>
        </p:pic>
        <p:pic>
          <p:nvPicPr>
            <p:cNvPr id="17" name="図 16">
              <a:extLst>
                <a:ext uri="{FF2B5EF4-FFF2-40B4-BE49-F238E27FC236}">
                  <a16:creationId xmlns:a16="http://schemas.microsoft.com/office/drawing/2014/main" id="{22FC1858-DD29-476E-90B3-44FEEE1485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4645" y="1629315"/>
              <a:ext cx="1373746" cy="848288"/>
            </a:xfrm>
            <a:prstGeom prst="rect">
              <a:avLst/>
            </a:prstGeom>
          </p:spPr>
        </p:pic>
        <p:pic>
          <p:nvPicPr>
            <p:cNvPr id="19" name="図 18">
              <a:extLst>
                <a:ext uri="{FF2B5EF4-FFF2-40B4-BE49-F238E27FC236}">
                  <a16:creationId xmlns:a16="http://schemas.microsoft.com/office/drawing/2014/main" id="{83FF9E10-57BC-4AC3-AFF5-441B4910C6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25398" y="1385622"/>
              <a:ext cx="1212697" cy="1062377"/>
            </a:xfrm>
            <a:prstGeom prst="rect">
              <a:avLst/>
            </a:prstGeom>
          </p:spPr>
        </p:pic>
        <p:pic>
          <p:nvPicPr>
            <p:cNvPr id="67" name="図 66">
              <a:extLst>
                <a:ext uri="{FF2B5EF4-FFF2-40B4-BE49-F238E27FC236}">
                  <a16:creationId xmlns:a16="http://schemas.microsoft.com/office/drawing/2014/main" id="{9948CD14-5163-4724-B612-E9BA1611EE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448399">
              <a:off x="6245028" y="1596124"/>
              <a:ext cx="1026549" cy="930310"/>
            </a:xfrm>
            <a:prstGeom prst="rect">
              <a:avLst/>
            </a:prstGeom>
          </p:spPr>
        </p:pic>
        <p:pic>
          <p:nvPicPr>
            <p:cNvPr id="65" name="図 64">
              <a:extLst>
                <a:ext uri="{FF2B5EF4-FFF2-40B4-BE49-F238E27FC236}">
                  <a16:creationId xmlns:a16="http://schemas.microsoft.com/office/drawing/2014/main" id="{0C136FFF-05C2-417A-AEA7-9BCF835B220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100068">
              <a:off x="6941529" y="1610106"/>
              <a:ext cx="783604" cy="826506"/>
            </a:xfrm>
            <a:prstGeom prst="rect">
              <a:avLst/>
            </a:prstGeom>
          </p:spPr>
        </p:pic>
        <p:pic>
          <p:nvPicPr>
            <p:cNvPr id="77" name="図 76">
              <a:extLst>
                <a:ext uri="{FF2B5EF4-FFF2-40B4-BE49-F238E27FC236}">
                  <a16:creationId xmlns:a16="http://schemas.microsoft.com/office/drawing/2014/main" id="{AAC8F05D-CDC4-44DD-8456-9CDF39377F5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40664" y="1250582"/>
              <a:ext cx="870623" cy="1138059"/>
            </a:xfrm>
            <a:prstGeom prst="rect">
              <a:avLst/>
            </a:prstGeom>
          </p:spPr>
        </p:pic>
        <p:pic>
          <p:nvPicPr>
            <p:cNvPr id="83" name="図 82">
              <a:extLst>
                <a:ext uri="{FF2B5EF4-FFF2-40B4-BE49-F238E27FC236}">
                  <a16:creationId xmlns:a16="http://schemas.microsoft.com/office/drawing/2014/main" id="{DA6F569D-6BBC-4E8A-AE50-E1FC242D1E6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34776" y="5539562"/>
              <a:ext cx="1150454" cy="1064170"/>
            </a:xfrm>
            <a:prstGeom prst="rect">
              <a:avLst/>
            </a:prstGeom>
          </p:spPr>
        </p:pic>
        <p:pic>
          <p:nvPicPr>
            <p:cNvPr id="85" name="図 84">
              <a:extLst>
                <a:ext uri="{FF2B5EF4-FFF2-40B4-BE49-F238E27FC236}">
                  <a16:creationId xmlns:a16="http://schemas.microsoft.com/office/drawing/2014/main" id="{9E74DB5B-D2AE-41F8-9998-98D0A0B23FE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55573" y="5923492"/>
              <a:ext cx="238803" cy="264235"/>
            </a:xfrm>
            <a:prstGeom prst="rect">
              <a:avLst/>
            </a:prstGeom>
          </p:spPr>
        </p:pic>
        <p:pic>
          <p:nvPicPr>
            <p:cNvPr id="87" name="図 86">
              <a:extLst>
                <a:ext uri="{FF2B5EF4-FFF2-40B4-BE49-F238E27FC236}">
                  <a16:creationId xmlns:a16="http://schemas.microsoft.com/office/drawing/2014/main" id="{6D63188E-1595-4772-9442-231B000C591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710556" y="5539562"/>
              <a:ext cx="1142734" cy="1064171"/>
            </a:xfrm>
            <a:prstGeom prst="rect">
              <a:avLst/>
            </a:prstGeom>
          </p:spPr>
        </p:pic>
        <p:sp>
          <p:nvSpPr>
            <p:cNvPr id="97" name="テキスト ボックス 96">
              <a:extLst>
                <a:ext uri="{FF2B5EF4-FFF2-40B4-BE49-F238E27FC236}">
                  <a16:creationId xmlns:a16="http://schemas.microsoft.com/office/drawing/2014/main" id="{CD415FFA-E256-422A-8F3E-3C739D763F25}"/>
                </a:ext>
              </a:extLst>
            </p:cNvPr>
            <p:cNvSpPr txBox="1"/>
            <p:nvPr/>
          </p:nvSpPr>
          <p:spPr>
            <a:xfrm>
              <a:off x="2747685" y="3356129"/>
              <a:ext cx="576000" cy="252000"/>
            </a:xfrm>
            <a:prstGeom prst="rect">
              <a:avLst/>
            </a:prstGeom>
            <a:noFill/>
            <a:ln w="3175">
              <a:noFill/>
            </a:ln>
          </p:spPr>
          <p:txBody>
            <a:bodyPr vert="horz" wrap="square" lIns="0" tIns="0" rIns="0" bIns="0" rtlCol="0" anchor="ct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200" normalizeH="0" noProof="0" dirty="0">
                  <a:ln>
                    <a:noFill/>
                  </a:ln>
                  <a:effectLst/>
                  <a:uLnTx/>
                  <a:uFillTx/>
                  <a:latin typeface="游ゴシック" panose="020B0400000000000000" pitchFamily="50" charset="-128"/>
                  <a:ea typeface="游ゴシック" panose="020B0400000000000000" pitchFamily="50" charset="-128"/>
                </a:rPr>
                <a:t>など</a:t>
              </a:r>
            </a:p>
          </p:txBody>
        </p:sp>
        <p:sp>
          <p:nvSpPr>
            <p:cNvPr id="98" name="テキスト ボックス 97">
              <a:extLst>
                <a:ext uri="{FF2B5EF4-FFF2-40B4-BE49-F238E27FC236}">
                  <a16:creationId xmlns:a16="http://schemas.microsoft.com/office/drawing/2014/main" id="{A739E926-33ED-4E61-9A31-BAADD231C5E5}"/>
                </a:ext>
              </a:extLst>
            </p:cNvPr>
            <p:cNvSpPr txBox="1"/>
            <p:nvPr/>
          </p:nvSpPr>
          <p:spPr>
            <a:xfrm>
              <a:off x="5634694" y="3353979"/>
              <a:ext cx="576000" cy="252000"/>
            </a:xfrm>
            <a:prstGeom prst="rect">
              <a:avLst/>
            </a:prstGeom>
            <a:noFill/>
            <a:ln w="3175">
              <a:noFill/>
            </a:ln>
          </p:spPr>
          <p:txBody>
            <a:bodyPr vert="horz" wrap="square" lIns="0" tIns="0" rIns="0" bIns="0" rtlCol="0" anchor="ct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200" normalizeH="0" noProof="0" dirty="0">
                  <a:ln>
                    <a:noFill/>
                  </a:ln>
                  <a:effectLst/>
                  <a:uLnTx/>
                  <a:uFillTx/>
                  <a:latin typeface="游ゴシック" panose="020B0400000000000000" pitchFamily="50" charset="-128"/>
                  <a:ea typeface="游ゴシック" panose="020B0400000000000000" pitchFamily="50" charset="-128"/>
                </a:rPr>
                <a:t>など</a:t>
              </a:r>
            </a:p>
          </p:txBody>
        </p:sp>
        <p:sp>
          <p:nvSpPr>
            <p:cNvPr id="99" name="テキスト ボックス 98">
              <a:extLst>
                <a:ext uri="{FF2B5EF4-FFF2-40B4-BE49-F238E27FC236}">
                  <a16:creationId xmlns:a16="http://schemas.microsoft.com/office/drawing/2014/main" id="{A9B856E7-637F-478D-A266-BE497CCB2BF2}"/>
                </a:ext>
              </a:extLst>
            </p:cNvPr>
            <p:cNvSpPr txBox="1"/>
            <p:nvPr/>
          </p:nvSpPr>
          <p:spPr>
            <a:xfrm>
              <a:off x="8459404" y="3353979"/>
              <a:ext cx="576000" cy="252000"/>
            </a:xfrm>
            <a:prstGeom prst="rect">
              <a:avLst/>
            </a:prstGeom>
            <a:noFill/>
            <a:ln w="3175">
              <a:noFill/>
            </a:ln>
          </p:spPr>
          <p:txBody>
            <a:bodyPr vert="horz" wrap="square" lIns="0" tIns="0" rIns="0" bIns="0" rtlCol="0" anchor="ct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200" normalizeH="0" noProof="0" dirty="0">
                  <a:ln>
                    <a:noFill/>
                  </a:ln>
                  <a:effectLst/>
                  <a:uLnTx/>
                  <a:uFillTx/>
                  <a:latin typeface="游ゴシック" panose="020B0400000000000000" pitchFamily="50" charset="-128"/>
                  <a:ea typeface="游ゴシック" panose="020B0400000000000000" pitchFamily="50" charset="-128"/>
                </a:rPr>
                <a:t>など</a:t>
              </a:r>
            </a:p>
          </p:txBody>
        </p:sp>
        <p:sp>
          <p:nvSpPr>
            <p:cNvPr id="100" name="テキスト ボックス 99">
              <a:extLst>
                <a:ext uri="{FF2B5EF4-FFF2-40B4-BE49-F238E27FC236}">
                  <a16:creationId xmlns:a16="http://schemas.microsoft.com/office/drawing/2014/main" id="{128A61BB-563E-465E-976B-EBB7ED9341C6}"/>
                </a:ext>
              </a:extLst>
            </p:cNvPr>
            <p:cNvSpPr txBox="1"/>
            <p:nvPr/>
          </p:nvSpPr>
          <p:spPr>
            <a:xfrm>
              <a:off x="2074769" y="5701706"/>
              <a:ext cx="576000" cy="252000"/>
            </a:xfrm>
            <a:prstGeom prst="rect">
              <a:avLst/>
            </a:prstGeom>
            <a:noFill/>
            <a:ln w="3175">
              <a:noFill/>
            </a:ln>
          </p:spPr>
          <p:txBody>
            <a:bodyPr vert="horz" wrap="square" lIns="0" tIns="0" rIns="0" bIns="0" rtlCol="0" anchor="ct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200" normalizeH="0" noProof="0" dirty="0">
                  <a:ln>
                    <a:noFill/>
                  </a:ln>
                  <a:effectLst/>
                  <a:uLnTx/>
                  <a:uFillTx/>
                  <a:latin typeface="游ゴシック" panose="020B0400000000000000" pitchFamily="50" charset="-128"/>
                  <a:ea typeface="游ゴシック" panose="020B0400000000000000" pitchFamily="50" charset="-128"/>
                </a:rPr>
                <a:t>など</a:t>
              </a:r>
            </a:p>
          </p:txBody>
        </p:sp>
        <p:sp>
          <p:nvSpPr>
            <p:cNvPr id="101" name="テキスト ボックス 100">
              <a:extLst>
                <a:ext uri="{FF2B5EF4-FFF2-40B4-BE49-F238E27FC236}">
                  <a16:creationId xmlns:a16="http://schemas.microsoft.com/office/drawing/2014/main" id="{2A95BE93-7A3F-422B-BE94-CD752FC3E39B}"/>
                </a:ext>
              </a:extLst>
            </p:cNvPr>
            <p:cNvSpPr txBox="1"/>
            <p:nvPr/>
          </p:nvSpPr>
          <p:spPr>
            <a:xfrm>
              <a:off x="4351388" y="5664378"/>
              <a:ext cx="576000" cy="252000"/>
            </a:xfrm>
            <a:prstGeom prst="rect">
              <a:avLst/>
            </a:prstGeom>
            <a:noFill/>
            <a:ln w="3175">
              <a:noFill/>
            </a:ln>
          </p:spPr>
          <p:txBody>
            <a:bodyPr vert="horz" wrap="square" lIns="0" tIns="0" rIns="0" bIns="0" rtlCol="0" anchor="ct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200" normalizeH="0" noProof="0" dirty="0">
                  <a:ln>
                    <a:noFill/>
                  </a:ln>
                  <a:effectLst/>
                  <a:uLnTx/>
                  <a:uFillTx/>
                  <a:latin typeface="游ゴシック" panose="020B0400000000000000" pitchFamily="50" charset="-128"/>
                  <a:ea typeface="游ゴシック" panose="020B0400000000000000" pitchFamily="50" charset="-128"/>
                </a:rPr>
                <a:t>など</a:t>
              </a:r>
            </a:p>
          </p:txBody>
        </p:sp>
        <p:sp>
          <p:nvSpPr>
            <p:cNvPr id="102" name="テキスト ボックス 101">
              <a:extLst>
                <a:ext uri="{FF2B5EF4-FFF2-40B4-BE49-F238E27FC236}">
                  <a16:creationId xmlns:a16="http://schemas.microsoft.com/office/drawing/2014/main" id="{71325EE4-BD1A-4008-8CA2-40816C6FEFAD}"/>
                </a:ext>
              </a:extLst>
            </p:cNvPr>
            <p:cNvSpPr txBox="1"/>
            <p:nvPr/>
          </p:nvSpPr>
          <p:spPr>
            <a:xfrm>
              <a:off x="8454804" y="5687009"/>
              <a:ext cx="576000" cy="252000"/>
            </a:xfrm>
            <a:prstGeom prst="rect">
              <a:avLst/>
            </a:prstGeom>
            <a:noFill/>
            <a:ln w="3175">
              <a:noFill/>
            </a:ln>
          </p:spPr>
          <p:txBody>
            <a:bodyPr vert="horz" wrap="square" lIns="0" tIns="0" rIns="0" bIns="0" rtlCol="0" anchor="ct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200" normalizeH="0" noProof="0" dirty="0">
                  <a:ln>
                    <a:noFill/>
                  </a:ln>
                  <a:effectLst/>
                  <a:uLnTx/>
                  <a:uFillTx/>
                  <a:latin typeface="游ゴシック" panose="020B0400000000000000" pitchFamily="50" charset="-128"/>
                  <a:ea typeface="游ゴシック" panose="020B0400000000000000" pitchFamily="50" charset="-128"/>
                </a:rPr>
                <a:t>など</a:t>
              </a:r>
            </a:p>
          </p:txBody>
        </p:sp>
      </p:grpSp>
      <p:grpSp>
        <p:nvGrpSpPr>
          <p:cNvPr id="96" name="グループ化 95">
            <a:extLst>
              <a:ext uri="{FF2B5EF4-FFF2-40B4-BE49-F238E27FC236}">
                <a16:creationId xmlns:a16="http://schemas.microsoft.com/office/drawing/2014/main" id="{72CF6F41-4844-4D75-97AF-1407B8930639}"/>
              </a:ext>
            </a:extLst>
          </p:cNvPr>
          <p:cNvGrpSpPr/>
          <p:nvPr/>
        </p:nvGrpSpPr>
        <p:grpSpPr>
          <a:xfrm>
            <a:off x="35496" y="5948608"/>
            <a:ext cx="3826707" cy="792760"/>
            <a:chOff x="0" y="5817045"/>
            <a:chExt cx="3826707" cy="792760"/>
          </a:xfrm>
        </p:grpSpPr>
        <p:sp>
          <p:nvSpPr>
            <p:cNvPr id="95" name="テキスト ボックス 94">
              <a:extLst>
                <a:ext uri="{FF2B5EF4-FFF2-40B4-BE49-F238E27FC236}">
                  <a16:creationId xmlns:a16="http://schemas.microsoft.com/office/drawing/2014/main" id="{AAA09498-37E4-4303-AE4D-B959DAD28C6C}"/>
                </a:ext>
              </a:extLst>
            </p:cNvPr>
            <p:cNvSpPr txBox="1"/>
            <p:nvPr/>
          </p:nvSpPr>
          <p:spPr>
            <a:xfrm>
              <a:off x="296466" y="5877272"/>
              <a:ext cx="3240000" cy="720000"/>
            </a:xfrm>
            <a:prstGeom prst="rect">
              <a:avLst/>
            </a:prstGeom>
            <a:solidFill>
              <a:schemeClr val="bg1"/>
            </a:solidFill>
            <a:ln w="3175">
              <a:solidFill>
                <a:schemeClr val="accent1"/>
              </a:solidFill>
            </a:ln>
          </p:spPr>
          <p:txBody>
            <a:bodyPr vert="horz" wrap="square" lIns="0" tIns="0" rIns="3600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200" normalizeH="0" noProof="0" dirty="0">
                  <a:ln>
                    <a:noFill/>
                  </a:ln>
                  <a:effectLst/>
                  <a:uLnTx/>
                  <a:uFillTx/>
                  <a:latin typeface="游ゴシック" panose="020B0400000000000000" pitchFamily="50" charset="-128"/>
                  <a:ea typeface="游ゴシック" panose="020B0400000000000000" pitchFamily="50" charset="-128"/>
                </a:rPr>
                <a:t>税金って</a:t>
              </a:r>
              <a:r>
                <a:rPr kumimoji="1" lang="en-US" altLang="ja-JP" sz="2000" b="0" i="0" u="none" strike="noStrike" kern="1200" cap="none" spc="-200" normalizeH="0" noProof="0" dirty="0">
                  <a:ln>
                    <a:noFill/>
                  </a:ln>
                  <a:effectLst/>
                  <a:uLnTx/>
                  <a:uFillTx/>
                  <a:latin typeface="游ゴシック" panose="020B0400000000000000" pitchFamily="50" charset="-128"/>
                  <a:ea typeface="游ゴシック" panose="020B0400000000000000" pitchFamily="50" charset="-128"/>
                </a:rPr>
                <a:t/>
              </a:r>
              <a:br>
                <a:rPr kumimoji="1" lang="en-US" altLang="ja-JP" sz="2000" b="0" i="0" u="none" strike="noStrike" kern="1200" cap="none" spc="-200" normalizeH="0" noProof="0" dirty="0">
                  <a:ln>
                    <a:noFill/>
                  </a:ln>
                  <a:effectLst/>
                  <a:uLnTx/>
                  <a:uFillTx/>
                  <a:latin typeface="游ゴシック" panose="020B0400000000000000" pitchFamily="50" charset="-128"/>
                  <a:ea typeface="游ゴシック" panose="020B0400000000000000" pitchFamily="50" charset="-128"/>
                </a:rPr>
              </a:br>
              <a:r>
                <a:rPr kumimoji="1" lang="ja-JP" altLang="en-US" sz="2000" b="0" i="0" u="none" strike="noStrike" kern="1200" cap="none" spc="-200" normalizeH="0" noProof="0" dirty="0">
                  <a:ln>
                    <a:noFill/>
                  </a:ln>
                  <a:effectLst/>
                  <a:uLnTx/>
                  <a:uFillTx/>
                  <a:latin typeface="游ゴシック" panose="020B0400000000000000" pitchFamily="50" charset="-128"/>
                  <a:ea typeface="游ゴシック" panose="020B0400000000000000" pitchFamily="50" charset="-128"/>
                </a:rPr>
                <a:t>いろいろあるんだなあ</a:t>
              </a:r>
            </a:p>
          </p:txBody>
        </p:sp>
        <p:pic>
          <p:nvPicPr>
            <p:cNvPr id="92" name="図 91">
              <a:extLst>
                <a:ext uri="{FF2B5EF4-FFF2-40B4-BE49-F238E27FC236}">
                  <a16:creationId xmlns:a16="http://schemas.microsoft.com/office/drawing/2014/main" id="{AE444A5B-9835-48E0-BF1E-FA6FBBD4898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5831742"/>
              <a:ext cx="776698" cy="778063"/>
            </a:xfrm>
            <a:prstGeom prst="rect">
              <a:avLst/>
            </a:prstGeom>
          </p:spPr>
        </p:pic>
        <p:pic>
          <p:nvPicPr>
            <p:cNvPr id="94" name="図 93">
              <a:extLst>
                <a:ext uri="{FF2B5EF4-FFF2-40B4-BE49-F238E27FC236}">
                  <a16:creationId xmlns:a16="http://schemas.microsoft.com/office/drawing/2014/main" id="{B8EE4AB4-D990-41BF-A55E-E90398626EB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050010" y="5817045"/>
              <a:ext cx="776697" cy="776697"/>
            </a:xfrm>
            <a:prstGeom prst="rect">
              <a:avLst/>
            </a:prstGeom>
          </p:spPr>
        </p:pic>
      </p:grpSp>
    </p:spTree>
    <p:extLst>
      <p:ext uri="{BB962C8B-B14F-4D97-AF65-F5344CB8AC3E}">
        <p14:creationId xmlns:p14="http://schemas.microsoft.com/office/powerpoint/2010/main" val="108454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104"/>
                                        </p:tgtEl>
                                        <p:attrNameLst>
                                          <p:attrName>style.visibility</p:attrName>
                                        </p:attrNameLst>
                                      </p:cBhvr>
                                      <p:to>
                                        <p:strVal val="visible"/>
                                      </p:to>
                                    </p:set>
                                    <p:animEffect transition="in" filter="barn(outHorizontal)">
                                      <p:cBhvr>
                                        <p:cTn id="12" dur="500"/>
                                        <p:tgtEl>
                                          <p:spTgt spid="104"/>
                                        </p:tgtEl>
                                      </p:cBhvr>
                                    </p:animEffect>
                                  </p:childTnLst>
                                </p:cTn>
                              </p:par>
                            </p:childTnLst>
                          </p:cTn>
                        </p:par>
                        <p:par>
                          <p:cTn id="13" fill="hold">
                            <p:stCondLst>
                              <p:cond delay="500"/>
                            </p:stCondLst>
                            <p:childTnLst>
                              <p:par>
                                <p:cTn id="14" presetID="16" presetClass="entr" presetSubtype="37" fill="hold" nodeType="afterEffect">
                                  <p:stCondLst>
                                    <p:cond delay="0"/>
                                  </p:stCondLst>
                                  <p:childTnLst>
                                    <p:set>
                                      <p:cBhvr>
                                        <p:cTn id="15" dur="1" fill="hold">
                                          <p:stCondLst>
                                            <p:cond delay="0"/>
                                          </p:stCondLst>
                                        </p:cTn>
                                        <p:tgtEl>
                                          <p:spTgt spid="96"/>
                                        </p:tgtEl>
                                        <p:attrNameLst>
                                          <p:attrName>style.visibility</p:attrName>
                                        </p:attrNameLst>
                                      </p:cBhvr>
                                      <p:to>
                                        <p:strVal val="visible"/>
                                      </p:to>
                                    </p:set>
                                    <p:animEffect transition="in" filter="barn(outVertical)">
                                      <p:cBhvr>
                                        <p:cTn id="16"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05D7657E-B940-44DD-8096-0BA53A0C56AD}"/>
              </a:ext>
            </a:extLst>
          </p:cNvPr>
          <p:cNvSpPr>
            <a:spLocks noGrp="1"/>
          </p:cNvSpPr>
          <p:nvPr>
            <p:ph type="body" sz="quarter" idx="13"/>
          </p:nvPr>
        </p:nvSpPr>
        <p:spPr/>
        <p:txBody>
          <a:bodyPr/>
          <a:lstStyle/>
          <a:p>
            <a:r>
              <a:rPr lang="ja-JP" altLang="en-US" dirty="0"/>
              <a:t>税金の種類</a:t>
            </a:r>
          </a:p>
        </p:txBody>
      </p:sp>
      <p:grpSp>
        <p:nvGrpSpPr>
          <p:cNvPr id="6" name="グループ化 5">
            <a:extLst>
              <a:ext uri="{FF2B5EF4-FFF2-40B4-BE49-F238E27FC236}">
                <a16:creationId xmlns:a16="http://schemas.microsoft.com/office/drawing/2014/main" id="{6450D2AF-772D-47FD-9BE1-042D7629E80E}"/>
              </a:ext>
            </a:extLst>
          </p:cNvPr>
          <p:cNvGrpSpPr/>
          <p:nvPr/>
        </p:nvGrpSpPr>
        <p:grpSpPr>
          <a:xfrm>
            <a:off x="0" y="1539624"/>
            <a:ext cx="8892000" cy="1080000"/>
            <a:chOff x="0" y="1539624"/>
            <a:chExt cx="8892000" cy="1080000"/>
          </a:xfrm>
        </p:grpSpPr>
        <p:sp>
          <p:nvSpPr>
            <p:cNvPr id="3" name="テキスト ボックス 2">
              <a:extLst>
                <a:ext uri="{FF2B5EF4-FFF2-40B4-BE49-F238E27FC236}">
                  <a16:creationId xmlns:a16="http://schemas.microsoft.com/office/drawing/2014/main" id="{935258DD-9F99-4B3B-8550-3D542DD6E36A}"/>
                </a:ext>
              </a:extLst>
            </p:cNvPr>
            <p:cNvSpPr txBox="1"/>
            <p:nvPr/>
          </p:nvSpPr>
          <p:spPr>
            <a:xfrm>
              <a:off x="252000" y="1539624"/>
              <a:ext cx="8640000" cy="1080000"/>
            </a:xfrm>
            <a:prstGeom prst="rect">
              <a:avLst/>
            </a:prstGeom>
            <a:noFill/>
            <a:ln w="3175">
              <a:noFill/>
            </a:ln>
          </p:spPr>
          <p:txBody>
            <a:bodyPr wrap="square" tIns="0" bIns="0" rtlCol="0" anchor="ctr">
              <a:noAutofit/>
            </a:bodyPr>
            <a:lstStyle/>
            <a:p>
              <a:pPr lvl="0" algn="ctr" defTabSz="457200" eaLnBrk="1" fontAlgn="auto" hangingPunct="1">
                <a:spcBef>
                  <a:spcPts val="0"/>
                </a:spcBef>
                <a:spcAft>
                  <a:spcPts val="0"/>
                </a:spcAft>
                <a:defRPr/>
              </a:pPr>
              <a:r>
                <a:rPr lang="ja-JP" altLang="en-US" sz="3200" dirty="0">
                  <a:solidFill>
                    <a:prstClr val="black"/>
                  </a:solidFill>
                  <a:latin typeface="游ゴシック" panose="020B0400000000000000" pitchFamily="50" charset="-128"/>
                  <a:ea typeface="游ゴシック" panose="020B0400000000000000" pitchFamily="50" charset="-128"/>
                </a:rPr>
                <a:t>日本に税金は何種類あるでしょうか？</a:t>
              </a:r>
            </a:p>
          </p:txBody>
        </p:sp>
        <p:sp>
          <p:nvSpPr>
            <p:cNvPr id="4" name="正方形/長方形 3">
              <a:extLst>
                <a:ext uri="{FF2B5EF4-FFF2-40B4-BE49-F238E27FC236}">
                  <a16:creationId xmlns:a16="http://schemas.microsoft.com/office/drawing/2014/main" id="{7A2893EF-110A-4463-A9CD-F8D4FF6171E1}"/>
                </a:ext>
              </a:extLst>
            </p:cNvPr>
            <p:cNvSpPr/>
            <p:nvPr/>
          </p:nvSpPr>
          <p:spPr>
            <a:xfrm>
              <a:off x="0" y="2312888"/>
              <a:ext cx="8208000" cy="10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テキスト ボックス 4">
            <a:extLst>
              <a:ext uri="{FF2B5EF4-FFF2-40B4-BE49-F238E27FC236}">
                <a16:creationId xmlns:a16="http://schemas.microsoft.com/office/drawing/2014/main" id="{0A831934-4AA9-44E1-B683-DAC36338670E}"/>
              </a:ext>
            </a:extLst>
          </p:cNvPr>
          <p:cNvSpPr txBox="1"/>
          <p:nvPr/>
        </p:nvSpPr>
        <p:spPr>
          <a:xfrm>
            <a:off x="2646000" y="2852936"/>
            <a:ext cx="3852000" cy="1440000"/>
          </a:xfrm>
          <a:prstGeom prst="rect">
            <a:avLst/>
          </a:prstGeom>
          <a:solidFill>
            <a:schemeClr val="accent5">
              <a:lumMod val="40000"/>
              <a:lumOff val="60000"/>
            </a:schemeClr>
          </a:solidFill>
          <a:ln w="3175">
            <a:noFill/>
          </a:ln>
          <a:effectLst>
            <a:outerShdw blurRad="88900" dist="38100" dir="5400000" algn="t" rotWithShape="0">
              <a:prstClr val="black">
                <a:alpha val="40000"/>
              </a:prstClr>
            </a:outerShdw>
          </a:effectLst>
        </p:spPr>
        <p:txBody>
          <a:bodyPr wrap="square" lIns="0" tIns="72000" rIns="0" bIns="0" rtlCol="0" anchor="ctr">
            <a:noAutofit/>
          </a:bodyPr>
          <a:lstStyle/>
          <a:p>
            <a:pPr lvl="0" algn="ctr" defTabSz="457200" eaLnBrk="1" fontAlgn="auto" hangingPunct="1">
              <a:spcBef>
                <a:spcPts val="0"/>
              </a:spcBef>
              <a:spcAft>
                <a:spcPts val="0"/>
              </a:spcAft>
              <a:defRPr/>
            </a:pPr>
            <a:r>
              <a:rPr lang="ja-JP" altLang="en-US" sz="6000" dirty="0">
                <a:solidFill>
                  <a:prstClr val="black"/>
                </a:solidFill>
                <a:latin typeface="游ゴシック" panose="020B0400000000000000" pitchFamily="50" charset="-128"/>
                <a:ea typeface="游ゴシック" panose="020B0400000000000000" pitchFamily="50" charset="-128"/>
              </a:rPr>
              <a:t>約</a:t>
            </a:r>
            <a:r>
              <a:rPr lang="en-US" altLang="ja-JP" sz="6000" dirty="0">
                <a:solidFill>
                  <a:prstClr val="black"/>
                </a:solidFill>
                <a:latin typeface="游ゴシック" panose="020B0400000000000000" pitchFamily="50" charset="-128"/>
                <a:ea typeface="游ゴシック" panose="020B0400000000000000" pitchFamily="50" charset="-128"/>
              </a:rPr>
              <a:t>50</a:t>
            </a:r>
            <a:r>
              <a:rPr lang="ja-JP" altLang="en-US" sz="6000" dirty="0">
                <a:solidFill>
                  <a:prstClr val="black"/>
                </a:solidFill>
                <a:latin typeface="游ゴシック" panose="020B0400000000000000" pitchFamily="50" charset="-128"/>
                <a:ea typeface="游ゴシック" panose="020B0400000000000000" pitchFamily="50" charset="-128"/>
              </a:rPr>
              <a:t>種類</a:t>
            </a:r>
          </a:p>
        </p:txBody>
      </p:sp>
      <p:sp>
        <p:nvSpPr>
          <p:cNvPr id="7" name="テキスト ボックス 6">
            <a:extLst>
              <a:ext uri="{FF2B5EF4-FFF2-40B4-BE49-F238E27FC236}">
                <a16:creationId xmlns:a16="http://schemas.microsoft.com/office/drawing/2014/main" id="{D3F380B3-37AB-4473-A99A-26264E01D50B}"/>
              </a:ext>
            </a:extLst>
          </p:cNvPr>
          <p:cNvSpPr txBox="1"/>
          <p:nvPr/>
        </p:nvSpPr>
        <p:spPr>
          <a:xfrm>
            <a:off x="0" y="5661328"/>
            <a:ext cx="9144000" cy="720000"/>
          </a:xfrm>
          <a:prstGeom prst="rect">
            <a:avLst/>
          </a:prstGeom>
          <a:solidFill>
            <a:schemeClr val="accent5">
              <a:lumMod val="40000"/>
              <a:lumOff val="60000"/>
            </a:schemeClr>
          </a:solidFill>
          <a:ln w="3175">
            <a:noFill/>
          </a:ln>
        </p:spPr>
        <p:txBody>
          <a:bodyPr wrap="square" tIns="0" bIns="0" rtlCol="0" anchor="ctr">
            <a:noAutofit/>
          </a:bodyPr>
          <a:lstStyle/>
          <a:p>
            <a:pPr lvl="0" algn="ctr" defTabSz="457200" eaLnBrk="1" fontAlgn="ctr" hangingPunct="1">
              <a:spcBef>
                <a:spcPts val="0"/>
              </a:spcBef>
              <a:spcAft>
                <a:spcPts val="0"/>
              </a:spcAft>
              <a:defRPr/>
            </a:pPr>
            <a:r>
              <a:rPr lang="ja-JP" altLang="en-US" dirty="0">
                <a:solidFill>
                  <a:prstClr val="black"/>
                </a:solidFill>
                <a:latin typeface="游ゴシック" panose="020B0400000000000000" pitchFamily="50" charset="-128"/>
                <a:ea typeface="游ゴシック" panose="020B0400000000000000" pitchFamily="50" charset="-128"/>
              </a:rPr>
              <a:t>税金はどんなところに使われているのかな？</a:t>
            </a:r>
          </a:p>
        </p:txBody>
      </p:sp>
      <p:sp>
        <p:nvSpPr>
          <p:cNvPr id="8" name="テキスト ボックス 7">
            <a:extLst>
              <a:ext uri="{FF2B5EF4-FFF2-40B4-BE49-F238E27FC236}">
                <a16:creationId xmlns:a16="http://schemas.microsoft.com/office/drawing/2014/main" id="{051DA709-EEE3-466F-84A5-64817300F221}"/>
              </a:ext>
            </a:extLst>
          </p:cNvPr>
          <p:cNvSpPr txBox="1"/>
          <p:nvPr/>
        </p:nvSpPr>
        <p:spPr>
          <a:xfrm>
            <a:off x="0" y="4941328"/>
            <a:ext cx="9144000" cy="720000"/>
          </a:xfrm>
          <a:prstGeom prst="rect">
            <a:avLst/>
          </a:prstGeom>
          <a:solidFill>
            <a:schemeClr val="accent5">
              <a:lumMod val="20000"/>
              <a:lumOff val="80000"/>
            </a:schemeClr>
          </a:solidFill>
          <a:ln w="3175">
            <a:noFill/>
          </a:ln>
        </p:spPr>
        <p:txBody>
          <a:bodyPr wrap="square" tIns="0" bIns="0" rtlCol="0" anchor="ctr">
            <a:noAutofit/>
          </a:bodyPr>
          <a:lstStyle/>
          <a:p>
            <a:pPr lvl="0" algn="ctr" defTabSz="457200" eaLnBrk="1" fontAlgn="ctr" hangingPunct="1">
              <a:spcBef>
                <a:spcPts val="0"/>
              </a:spcBef>
              <a:spcAft>
                <a:spcPts val="0"/>
              </a:spcAft>
              <a:defRPr/>
            </a:pPr>
            <a:r>
              <a:rPr lang="ja-JP" altLang="en-US" dirty="0">
                <a:solidFill>
                  <a:prstClr val="black"/>
                </a:solidFill>
                <a:latin typeface="游ゴシック" panose="020B0400000000000000" pitchFamily="50" charset="-128"/>
                <a:ea typeface="游ゴシック" panose="020B0400000000000000" pitchFamily="50" charset="-128"/>
              </a:rPr>
              <a:t>どうしてたくさんの種類があるのかな？</a:t>
            </a:r>
          </a:p>
        </p:txBody>
      </p:sp>
    </p:spTree>
    <p:extLst>
      <p:ext uri="{BB962C8B-B14F-4D97-AF65-F5344CB8AC3E}">
        <p14:creationId xmlns:p14="http://schemas.microsoft.com/office/powerpoint/2010/main" val="148732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out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B367C9F3-C2F2-42C4-A9C0-CD6AA97D519F}"/>
              </a:ext>
            </a:extLst>
          </p:cNvPr>
          <p:cNvSpPr>
            <a:spLocks noGrp="1"/>
          </p:cNvSpPr>
          <p:nvPr>
            <p:ph type="body" sz="quarter" idx="13"/>
          </p:nvPr>
        </p:nvSpPr>
        <p:spPr/>
        <p:txBody>
          <a:bodyPr/>
          <a:lstStyle/>
          <a:p>
            <a:r>
              <a:rPr lang="ja-JP" altLang="en-US" sz="2800" spc="-100" dirty="0"/>
              <a:t>税金で作られているものにはどんなものがあるのかな？</a:t>
            </a:r>
          </a:p>
        </p:txBody>
      </p:sp>
      <p:sp>
        <p:nvSpPr>
          <p:cNvPr id="50" name="テキスト ボックス 49">
            <a:extLst>
              <a:ext uri="{FF2B5EF4-FFF2-40B4-BE49-F238E27FC236}">
                <a16:creationId xmlns:a16="http://schemas.microsoft.com/office/drawing/2014/main" id="{BDB42F0E-08B5-41C4-810F-11D9E48755CC}"/>
              </a:ext>
            </a:extLst>
          </p:cNvPr>
          <p:cNvSpPr txBox="1"/>
          <p:nvPr/>
        </p:nvSpPr>
        <p:spPr>
          <a:xfrm>
            <a:off x="0" y="1280005"/>
            <a:ext cx="9144000" cy="5403724"/>
          </a:xfrm>
          <a:prstGeom prst="rect">
            <a:avLst/>
          </a:prstGeom>
          <a:solidFill>
            <a:schemeClr val="accent5">
              <a:lumMod val="20000"/>
              <a:lumOff val="80000"/>
            </a:schemeClr>
          </a:solidFill>
          <a:ln w="3175">
            <a:noFill/>
          </a:ln>
        </p:spPr>
        <p:txBody>
          <a:bodyPr wrap="square" lIns="0" tIns="0" rIns="0" bIns="0" rtlCol="0" anchor="ctr">
            <a:noAutofit/>
          </a:bodyPr>
          <a:lstStyle/>
          <a:p>
            <a:pPr lvl="0" algn="ctr" defTabSz="457200" eaLnBrk="1" fontAlgn="auto" hangingPunct="1">
              <a:spcBef>
                <a:spcPts val="0"/>
              </a:spcBef>
              <a:spcAft>
                <a:spcPts val="0"/>
              </a:spcAft>
              <a:defRPr/>
            </a:pPr>
            <a:r>
              <a:rPr lang="ja-JP" altLang="en-US" sz="8000" spc="-500" dirty="0">
                <a:latin typeface="游ゴシック Medium" panose="020B0500000000000000" pitchFamily="50" charset="-128"/>
                <a:ea typeface="游ゴシック Medium" panose="020B0500000000000000" pitchFamily="50" charset="-128"/>
              </a:rPr>
              <a:t>ここで問題です</a:t>
            </a:r>
          </a:p>
        </p:txBody>
      </p:sp>
      <p:pic>
        <p:nvPicPr>
          <p:cNvPr id="51" name="図 50">
            <a:extLst>
              <a:ext uri="{FF2B5EF4-FFF2-40B4-BE49-F238E27FC236}">
                <a16:creationId xmlns:a16="http://schemas.microsoft.com/office/drawing/2014/main" id="{EE6B2BAC-35EA-475C-827D-316B3203AB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6" y="4105262"/>
            <a:ext cx="1952828" cy="2556000"/>
          </a:xfrm>
          <a:prstGeom prst="rect">
            <a:avLst/>
          </a:prstGeom>
        </p:spPr>
      </p:pic>
      <p:pic>
        <p:nvPicPr>
          <p:cNvPr id="52" name="図 51">
            <a:extLst>
              <a:ext uri="{FF2B5EF4-FFF2-40B4-BE49-F238E27FC236}">
                <a16:creationId xmlns:a16="http://schemas.microsoft.com/office/drawing/2014/main" id="{F13328B2-6AE3-41CB-9969-CC5A0B1FEC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1172" y="4106678"/>
            <a:ext cx="1952828" cy="2556000"/>
          </a:xfrm>
          <a:prstGeom prst="rect">
            <a:avLst/>
          </a:prstGeom>
        </p:spPr>
      </p:pic>
    </p:spTree>
    <p:extLst>
      <p:ext uri="{BB962C8B-B14F-4D97-AF65-F5344CB8AC3E}">
        <p14:creationId xmlns:p14="http://schemas.microsoft.com/office/powerpoint/2010/main" val="341737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2" presetClass="entr" presetSubtype="4" fill="hold" grpId="0" nodeType="afterEffect">
                                  <p:stCondLst>
                                    <p:cond delay="0"/>
                                  </p:stCondLst>
                                  <p:childTnLst>
                                    <p:set>
                                      <p:cBhvr>
                                        <p:cTn id="10" dur="1" fill="hold">
                                          <p:stCondLst>
                                            <p:cond delay="0"/>
                                          </p:stCondLst>
                                        </p:cTn>
                                        <p:tgtEl>
                                          <p:spTgt spid="50"/>
                                        </p:tgtEl>
                                        <p:attrNameLst>
                                          <p:attrName>style.visibility</p:attrName>
                                        </p:attrNameLst>
                                      </p:cBhvr>
                                      <p:to>
                                        <p:strVal val="visible"/>
                                      </p:to>
                                    </p:set>
                                    <p:anim calcmode="lin" valueType="num">
                                      <p:cBhvr additive="base">
                                        <p:cTn id="11" dur="500"/>
                                        <p:tgtEl>
                                          <p:spTgt spid="50"/>
                                        </p:tgtEl>
                                        <p:attrNameLst>
                                          <p:attrName>ppt_y</p:attrName>
                                        </p:attrNameLst>
                                      </p:cBhvr>
                                      <p:tavLst>
                                        <p:tav tm="0">
                                          <p:val>
                                            <p:strVal val="#ppt_y+#ppt_h*1.125000"/>
                                          </p:val>
                                        </p:tav>
                                        <p:tav tm="100000">
                                          <p:val>
                                            <p:strVal val="#ppt_y"/>
                                          </p:val>
                                        </p:tav>
                                      </p:tavLst>
                                    </p:anim>
                                    <p:animEffect transition="in" filter="wipe(up)">
                                      <p:cBhvr>
                                        <p:cTn id="12" dur="500"/>
                                        <p:tgtEl>
                                          <p:spTgt spid="50"/>
                                        </p:tgtEl>
                                      </p:cBhvr>
                                    </p:animEffect>
                                  </p:childTnLst>
                                </p:cTn>
                              </p:par>
                              <p:par>
                                <p:cTn id="13" presetID="37" presetClass="entr" presetSubtype="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1000"/>
                                        <p:tgtEl>
                                          <p:spTgt spid="51"/>
                                        </p:tgtEl>
                                      </p:cBhvr>
                                    </p:animEffect>
                                    <p:anim calcmode="lin" valueType="num">
                                      <p:cBhvr>
                                        <p:cTn id="16" dur="1000" fill="hold"/>
                                        <p:tgtEl>
                                          <p:spTgt spid="51"/>
                                        </p:tgtEl>
                                        <p:attrNameLst>
                                          <p:attrName>ppt_x</p:attrName>
                                        </p:attrNameLst>
                                      </p:cBhvr>
                                      <p:tavLst>
                                        <p:tav tm="0">
                                          <p:val>
                                            <p:strVal val="#ppt_x"/>
                                          </p:val>
                                        </p:tav>
                                        <p:tav tm="100000">
                                          <p:val>
                                            <p:strVal val="#ppt_x"/>
                                          </p:val>
                                        </p:tav>
                                      </p:tavLst>
                                    </p:anim>
                                    <p:anim calcmode="lin" valueType="num">
                                      <p:cBhvr>
                                        <p:cTn id="17" dur="900" decel="100000" fill="hold"/>
                                        <p:tgtEl>
                                          <p:spTgt spid="51"/>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1"/>
                                        </p:tgtEl>
                                        <p:attrNameLst>
                                          <p:attrName>ppt_y</p:attrName>
                                        </p:attrNameLst>
                                      </p:cBhvr>
                                      <p:tavLst>
                                        <p:tav tm="0">
                                          <p:val>
                                            <p:strVal val="#ppt_y-.03"/>
                                          </p:val>
                                        </p:tav>
                                        <p:tav tm="100000">
                                          <p:val>
                                            <p:strVal val="#ppt_y"/>
                                          </p:val>
                                        </p:tav>
                                      </p:tavLst>
                                    </p:anim>
                                  </p:childTnLst>
                                </p:cTn>
                              </p:par>
                              <p:par>
                                <p:cTn id="19" presetID="37" presetClass="entr" presetSubtype="0" fill="hold" nodeType="with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fade">
                                      <p:cBhvr>
                                        <p:cTn id="21" dur="1000"/>
                                        <p:tgtEl>
                                          <p:spTgt spid="52"/>
                                        </p:tgtEl>
                                      </p:cBhvr>
                                    </p:animEffect>
                                    <p:anim calcmode="lin" valueType="num">
                                      <p:cBhvr>
                                        <p:cTn id="22" dur="1000" fill="hold"/>
                                        <p:tgtEl>
                                          <p:spTgt spid="52"/>
                                        </p:tgtEl>
                                        <p:attrNameLst>
                                          <p:attrName>ppt_x</p:attrName>
                                        </p:attrNameLst>
                                      </p:cBhvr>
                                      <p:tavLst>
                                        <p:tav tm="0">
                                          <p:val>
                                            <p:strVal val="#ppt_x"/>
                                          </p:val>
                                        </p:tav>
                                        <p:tav tm="100000">
                                          <p:val>
                                            <p:strVal val="#ppt_x"/>
                                          </p:val>
                                        </p:tav>
                                      </p:tavLst>
                                    </p:anim>
                                    <p:anim calcmode="lin" valueType="num">
                                      <p:cBhvr>
                                        <p:cTn id="23" dur="900" decel="100000" fill="hold"/>
                                        <p:tgtEl>
                                          <p:spTgt spid="52"/>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5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2E02F48E-B934-4D52-AE86-D0BAB18F74F0}"/>
              </a:ext>
            </a:extLst>
          </p:cNvPr>
          <p:cNvGrpSpPr/>
          <p:nvPr/>
        </p:nvGrpSpPr>
        <p:grpSpPr>
          <a:xfrm>
            <a:off x="2463398" y="4364967"/>
            <a:ext cx="1982601" cy="1548336"/>
            <a:chOff x="2463398" y="4364967"/>
            <a:chExt cx="1982601" cy="1548336"/>
          </a:xfrm>
        </p:grpSpPr>
        <p:pic>
          <p:nvPicPr>
            <p:cNvPr id="4" name="図 3">
              <a:extLst>
                <a:ext uri="{FF2B5EF4-FFF2-40B4-BE49-F238E27FC236}">
                  <a16:creationId xmlns:a16="http://schemas.microsoft.com/office/drawing/2014/main" id="{51027CEC-D523-4461-850B-4B69EEB87B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7279" y="4364967"/>
              <a:ext cx="1355085" cy="1355085"/>
            </a:xfrm>
            <a:prstGeom prst="rect">
              <a:avLst/>
            </a:prstGeom>
          </p:spPr>
        </p:pic>
        <p:sp>
          <p:nvSpPr>
            <p:cNvPr id="31" name="テキスト ボックス 30">
              <a:extLst>
                <a:ext uri="{FF2B5EF4-FFF2-40B4-BE49-F238E27FC236}">
                  <a16:creationId xmlns:a16="http://schemas.microsoft.com/office/drawing/2014/main" id="{807EF33F-F88E-4ADE-88A4-3554CA1AFCE0}"/>
                </a:ext>
              </a:extLst>
            </p:cNvPr>
            <p:cNvSpPr txBox="1"/>
            <p:nvPr/>
          </p:nvSpPr>
          <p:spPr>
            <a:xfrm>
              <a:off x="2463398" y="5517303"/>
              <a:ext cx="1982601" cy="396000"/>
            </a:xfrm>
            <a:prstGeom prst="rect">
              <a:avLst/>
            </a:prstGeom>
            <a:solidFill>
              <a:schemeClr val="accent5">
                <a:lumMod val="40000"/>
                <a:lumOff val="60000"/>
              </a:schemeClr>
            </a:solidFill>
            <a:ln w="3175">
              <a:noFill/>
            </a:ln>
          </p:spPr>
          <p:txBody>
            <a:bodyPr wrap="square" lIns="0" tIns="36000" rIns="0" bIns="0" rtlCol="0" anchor="ctr">
              <a:noAutofit/>
            </a:bodyPr>
            <a:lstStyle/>
            <a:p>
              <a:pPr lvl="0" algn="ctr" defTabSz="457200" eaLnBrk="1" fontAlgn="auto" hangingPunct="1">
                <a:spcBef>
                  <a:spcPts val="0"/>
                </a:spcBef>
                <a:spcAft>
                  <a:spcPts val="0"/>
                </a:spcAft>
                <a:defRPr/>
              </a:pPr>
              <a:r>
                <a:rPr lang="ja-JP" altLang="en-US" sz="2600" dirty="0">
                  <a:solidFill>
                    <a:prstClr val="black"/>
                  </a:solidFill>
                  <a:latin typeface="游ゴシック" panose="020B0400000000000000" pitchFamily="50" charset="-128"/>
                  <a:ea typeface="游ゴシック" panose="020B0400000000000000" pitchFamily="50" charset="-128"/>
                </a:rPr>
                <a:t>お 店</a:t>
              </a:r>
            </a:p>
          </p:txBody>
        </p:sp>
      </p:grpSp>
      <p:grpSp>
        <p:nvGrpSpPr>
          <p:cNvPr id="69" name="グループ化 68">
            <a:extLst>
              <a:ext uri="{FF2B5EF4-FFF2-40B4-BE49-F238E27FC236}">
                <a16:creationId xmlns:a16="http://schemas.microsoft.com/office/drawing/2014/main" id="{D6118A2B-59C1-4A72-B3CF-AA2A94819AFA}"/>
              </a:ext>
            </a:extLst>
          </p:cNvPr>
          <p:cNvGrpSpPr/>
          <p:nvPr/>
        </p:nvGrpSpPr>
        <p:grpSpPr>
          <a:xfrm>
            <a:off x="4641862" y="4423702"/>
            <a:ext cx="1979602" cy="1489601"/>
            <a:chOff x="4641862" y="4423702"/>
            <a:chExt cx="1979602" cy="1489601"/>
          </a:xfrm>
        </p:grpSpPr>
        <p:pic>
          <p:nvPicPr>
            <p:cNvPr id="57" name="図 56">
              <a:extLst>
                <a:ext uri="{FF2B5EF4-FFF2-40B4-BE49-F238E27FC236}">
                  <a16:creationId xmlns:a16="http://schemas.microsoft.com/office/drawing/2014/main" id="{5AD2481E-F39D-4FC6-973B-7E09FD1AED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1862" y="4423702"/>
              <a:ext cx="1979602" cy="1323249"/>
            </a:xfrm>
            <a:prstGeom prst="rect">
              <a:avLst/>
            </a:prstGeom>
          </p:spPr>
        </p:pic>
        <p:sp>
          <p:nvSpPr>
            <p:cNvPr id="17" name="テキスト ボックス 16">
              <a:extLst>
                <a:ext uri="{FF2B5EF4-FFF2-40B4-BE49-F238E27FC236}">
                  <a16:creationId xmlns:a16="http://schemas.microsoft.com/office/drawing/2014/main" id="{612A5DD3-D3A8-416F-BA5B-7D524C3EC86D}"/>
                </a:ext>
              </a:extLst>
            </p:cNvPr>
            <p:cNvSpPr txBox="1"/>
            <p:nvPr/>
          </p:nvSpPr>
          <p:spPr>
            <a:xfrm>
              <a:off x="4698000" y="5517303"/>
              <a:ext cx="1872235" cy="396000"/>
            </a:xfrm>
            <a:prstGeom prst="rect">
              <a:avLst/>
            </a:prstGeom>
            <a:solidFill>
              <a:schemeClr val="accent5">
                <a:lumMod val="40000"/>
                <a:lumOff val="60000"/>
              </a:schemeClr>
            </a:solidFill>
            <a:ln w="3175">
              <a:noFill/>
            </a:ln>
          </p:spPr>
          <p:txBody>
            <a:bodyPr wrap="square" lIns="0" tIns="36000" rIns="0" bIns="0" rtlCol="0" anchor="ctr">
              <a:noAutofit/>
            </a:bodyPr>
            <a:lstStyle/>
            <a:p>
              <a:pPr lvl="0" algn="ctr" defTabSz="457200" eaLnBrk="1" fontAlgn="auto" hangingPunct="1">
                <a:spcBef>
                  <a:spcPts val="0"/>
                </a:spcBef>
                <a:spcAft>
                  <a:spcPts val="0"/>
                </a:spcAft>
                <a:defRPr/>
              </a:pPr>
              <a:r>
                <a:rPr lang="ja-JP" altLang="en-US" sz="2600" dirty="0">
                  <a:solidFill>
                    <a:prstClr val="black"/>
                  </a:solidFill>
                  <a:latin typeface="游ゴシック" panose="020B0400000000000000" pitchFamily="50" charset="-128"/>
                  <a:ea typeface="游ゴシック" panose="020B0400000000000000" pitchFamily="50" charset="-128"/>
                </a:rPr>
                <a:t>公 園</a:t>
              </a:r>
            </a:p>
          </p:txBody>
        </p:sp>
      </p:grpSp>
      <p:grpSp>
        <p:nvGrpSpPr>
          <p:cNvPr id="70" name="グループ化 69">
            <a:extLst>
              <a:ext uri="{FF2B5EF4-FFF2-40B4-BE49-F238E27FC236}">
                <a16:creationId xmlns:a16="http://schemas.microsoft.com/office/drawing/2014/main" id="{8162B332-75F7-41D4-B274-28669669FC45}"/>
              </a:ext>
            </a:extLst>
          </p:cNvPr>
          <p:cNvGrpSpPr/>
          <p:nvPr/>
        </p:nvGrpSpPr>
        <p:grpSpPr>
          <a:xfrm>
            <a:off x="6930236" y="4353778"/>
            <a:ext cx="1889764" cy="1559525"/>
            <a:chOff x="6930236" y="4353778"/>
            <a:chExt cx="1889764" cy="1559525"/>
          </a:xfrm>
        </p:grpSpPr>
        <p:pic>
          <p:nvPicPr>
            <p:cNvPr id="63" name="図 62">
              <a:extLst>
                <a:ext uri="{FF2B5EF4-FFF2-40B4-BE49-F238E27FC236}">
                  <a16:creationId xmlns:a16="http://schemas.microsoft.com/office/drawing/2014/main" id="{6572D9A6-5C2A-4947-82C4-1A85617F1D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9052" y="4353778"/>
              <a:ext cx="1361361" cy="1346655"/>
            </a:xfrm>
            <a:prstGeom prst="rect">
              <a:avLst/>
            </a:prstGeom>
          </p:spPr>
        </p:pic>
        <p:sp>
          <p:nvSpPr>
            <p:cNvPr id="22" name="テキスト ボックス 21">
              <a:extLst>
                <a:ext uri="{FF2B5EF4-FFF2-40B4-BE49-F238E27FC236}">
                  <a16:creationId xmlns:a16="http://schemas.microsoft.com/office/drawing/2014/main" id="{A591AADE-6F51-4078-80B7-2F10CF4187E5}"/>
                </a:ext>
              </a:extLst>
            </p:cNvPr>
            <p:cNvSpPr txBox="1"/>
            <p:nvPr/>
          </p:nvSpPr>
          <p:spPr>
            <a:xfrm>
              <a:off x="6930236" y="5517303"/>
              <a:ext cx="1889764" cy="396000"/>
            </a:xfrm>
            <a:prstGeom prst="rect">
              <a:avLst/>
            </a:prstGeom>
            <a:solidFill>
              <a:schemeClr val="accent5">
                <a:lumMod val="40000"/>
                <a:lumOff val="60000"/>
              </a:schemeClr>
            </a:solidFill>
            <a:ln w="3175">
              <a:noFill/>
            </a:ln>
          </p:spPr>
          <p:txBody>
            <a:bodyPr wrap="square" lIns="0" tIns="36000" rIns="0" bIns="0" rtlCol="0" anchor="ctr">
              <a:noAutofit/>
            </a:bodyPr>
            <a:lstStyle/>
            <a:p>
              <a:pPr lvl="0" algn="ctr" defTabSz="457200" eaLnBrk="1" fontAlgn="auto" hangingPunct="1">
                <a:spcBef>
                  <a:spcPts val="0"/>
                </a:spcBef>
                <a:spcAft>
                  <a:spcPts val="0"/>
                </a:spcAft>
                <a:defRPr/>
              </a:pPr>
              <a:r>
                <a:rPr lang="ja-JP" altLang="en-US" sz="2600" dirty="0">
                  <a:solidFill>
                    <a:prstClr val="black"/>
                  </a:solidFill>
                  <a:latin typeface="游ゴシック" panose="020B0400000000000000" pitchFamily="50" charset="-128"/>
                  <a:ea typeface="游ゴシック" panose="020B0400000000000000" pitchFamily="50" charset="-128"/>
                </a:rPr>
                <a:t>警察署</a:t>
              </a:r>
            </a:p>
          </p:txBody>
        </p:sp>
      </p:grpSp>
      <p:grpSp>
        <p:nvGrpSpPr>
          <p:cNvPr id="67" name="グループ化 66">
            <a:extLst>
              <a:ext uri="{FF2B5EF4-FFF2-40B4-BE49-F238E27FC236}">
                <a16:creationId xmlns:a16="http://schemas.microsoft.com/office/drawing/2014/main" id="{69C5CA43-6871-4EA0-BEC8-BC908091C094}"/>
              </a:ext>
            </a:extLst>
          </p:cNvPr>
          <p:cNvGrpSpPr/>
          <p:nvPr/>
        </p:nvGrpSpPr>
        <p:grpSpPr>
          <a:xfrm>
            <a:off x="324000" y="4458672"/>
            <a:ext cx="1890000" cy="1454631"/>
            <a:chOff x="324000" y="4458672"/>
            <a:chExt cx="1890000" cy="1454631"/>
          </a:xfrm>
        </p:grpSpPr>
        <p:pic>
          <p:nvPicPr>
            <p:cNvPr id="53" name="図 52">
              <a:extLst>
                <a:ext uri="{FF2B5EF4-FFF2-40B4-BE49-F238E27FC236}">
                  <a16:creationId xmlns:a16="http://schemas.microsoft.com/office/drawing/2014/main" id="{73ADD731-F93A-4AC3-B9A6-1C9B6B86F1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1598" y="4458672"/>
              <a:ext cx="1725592" cy="1339491"/>
            </a:xfrm>
            <a:prstGeom prst="rect">
              <a:avLst/>
            </a:prstGeom>
          </p:spPr>
        </p:pic>
        <p:sp>
          <p:nvSpPr>
            <p:cNvPr id="24" name="テキスト ボックス 23">
              <a:extLst>
                <a:ext uri="{FF2B5EF4-FFF2-40B4-BE49-F238E27FC236}">
                  <a16:creationId xmlns:a16="http://schemas.microsoft.com/office/drawing/2014/main" id="{CDE84A8C-26EE-4EE5-A705-12B10D27BDFB}"/>
                </a:ext>
              </a:extLst>
            </p:cNvPr>
            <p:cNvSpPr txBox="1"/>
            <p:nvPr/>
          </p:nvSpPr>
          <p:spPr>
            <a:xfrm>
              <a:off x="324000" y="5517303"/>
              <a:ext cx="1890000" cy="396000"/>
            </a:xfrm>
            <a:prstGeom prst="rect">
              <a:avLst/>
            </a:prstGeom>
            <a:solidFill>
              <a:schemeClr val="accent5">
                <a:lumMod val="40000"/>
                <a:lumOff val="60000"/>
              </a:schemeClr>
            </a:solidFill>
            <a:ln w="3175">
              <a:noFill/>
            </a:ln>
          </p:spPr>
          <p:txBody>
            <a:bodyPr wrap="square" lIns="0" tIns="36000" rIns="0" bIns="0" rtlCol="0" anchor="ctr">
              <a:noAutofit/>
            </a:bodyPr>
            <a:lstStyle/>
            <a:p>
              <a:pPr lvl="0" algn="ctr" defTabSz="457200" eaLnBrk="1" fontAlgn="auto" hangingPunct="1">
                <a:spcBef>
                  <a:spcPts val="0"/>
                </a:spcBef>
                <a:spcAft>
                  <a:spcPts val="0"/>
                </a:spcAft>
                <a:defRPr/>
              </a:pPr>
              <a:r>
                <a:rPr lang="ja-JP" altLang="en-US" sz="2600" spc="-200" dirty="0">
                  <a:solidFill>
                    <a:prstClr val="black"/>
                  </a:solidFill>
                  <a:latin typeface="游ゴシック" panose="020B0400000000000000" pitchFamily="50" charset="-128"/>
                  <a:ea typeface="游ゴシック" panose="020B0400000000000000" pitchFamily="50" charset="-128"/>
                </a:rPr>
                <a:t>ゴミ処理施設</a:t>
              </a:r>
            </a:p>
          </p:txBody>
        </p:sp>
      </p:grpSp>
      <p:grpSp>
        <p:nvGrpSpPr>
          <p:cNvPr id="65" name="グループ化 64">
            <a:extLst>
              <a:ext uri="{FF2B5EF4-FFF2-40B4-BE49-F238E27FC236}">
                <a16:creationId xmlns:a16="http://schemas.microsoft.com/office/drawing/2014/main" id="{2478B885-ADC1-46F2-810F-AC4BD3AE9390}"/>
              </a:ext>
            </a:extLst>
          </p:cNvPr>
          <p:cNvGrpSpPr/>
          <p:nvPr/>
        </p:nvGrpSpPr>
        <p:grpSpPr>
          <a:xfrm>
            <a:off x="3274403" y="2108365"/>
            <a:ext cx="2595194" cy="1896770"/>
            <a:chOff x="3274403" y="2108365"/>
            <a:chExt cx="2595194" cy="1896770"/>
          </a:xfrm>
        </p:grpSpPr>
        <p:pic>
          <p:nvPicPr>
            <p:cNvPr id="47" name="図 46">
              <a:extLst>
                <a:ext uri="{FF2B5EF4-FFF2-40B4-BE49-F238E27FC236}">
                  <a16:creationId xmlns:a16="http://schemas.microsoft.com/office/drawing/2014/main" id="{87A73408-55AE-4719-81AF-F34FBC78CE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74403" y="2108365"/>
              <a:ext cx="2595194" cy="1634858"/>
            </a:xfrm>
            <a:prstGeom prst="rect">
              <a:avLst/>
            </a:prstGeom>
          </p:spPr>
        </p:pic>
        <p:sp>
          <p:nvSpPr>
            <p:cNvPr id="7" name="テキスト ボックス 6">
              <a:extLst>
                <a:ext uri="{FF2B5EF4-FFF2-40B4-BE49-F238E27FC236}">
                  <a16:creationId xmlns:a16="http://schemas.microsoft.com/office/drawing/2014/main" id="{BD689C51-297D-4243-90CF-10ABA43E6C0F}"/>
                </a:ext>
              </a:extLst>
            </p:cNvPr>
            <p:cNvSpPr txBox="1"/>
            <p:nvPr/>
          </p:nvSpPr>
          <p:spPr>
            <a:xfrm>
              <a:off x="3492000" y="3609135"/>
              <a:ext cx="2160000" cy="396000"/>
            </a:xfrm>
            <a:prstGeom prst="rect">
              <a:avLst/>
            </a:prstGeom>
            <a:solidFill>
              <a:schemeClr val="accent5">
                <a:lumMod val="40000"/>
                <a:lumOff val="60000"/>
              </a:schemeClr>
            </a:solidFill>
            <a:ln w="3175">
              <a:noFill/>
            </a:ln>
          </p:spPr>
          <p:txBody>
            <a:bodyPr wrap="square" tIns="72000" bIns="0" rtlCol="0" anchor="ctr">
              <a:noAutofit/>
            </a:bodyPr>
            <a:lstStyle/>
            <a:p>
              <a:pPr lvl="0" algn="ctr" defTabSz="457200" eaLnBrk="1" fontAlgn="auto" hangingPunct="1">
                <a:spcBef>
                  <a:spcPts val="0"/>
                </a:spcBef>
                <a:spcAft>
                  <a:spcPts val="0"/>
                </a:spcAft>
                <a:defRPr/>
              </a:pPr>
              <a:r>
                <a:rPr lang="ja-JP" altLang="en-US" sz="2600" spc="-100" normalizeH="1" dirty="0">
                  <a:solidFill>
                    <a:prstClr val="black"/>
                  </a:solidFill>
                  <a:latin typeface="游ゴシック" panose="020B0400000000000000" pitchFamily="50" charset="-128"/>
                  <a:ea typeface="游ゴシック" panose="020B0400000000000000" pitchFamily="50" charset="-128"/>
                </a:rPr>
                <a:t>公立小学校</a:t>
              </a:r>
            </a:p>
          </p:txBody>
        </p:sp>
      </p:grpSp>
      <p:grpSp>
        <p:nvGrpSpPr>
          <p:cNvPr id="66" name="グループ化 65">
            <a:extLst>
              <a:ext uri="{FF2B5EF4-FFF2-40B4-BE49-F238E27FC236}">
                <a16:creationId xmlns:a16="http://schemas.microsoft.com/office/drawing/2014/main" id="{2D3EA431-86DB-4781-BDC1-4DE414794FF5}"/>
              </a:ext>
            </a:extLst>
          </p:cNvPr>
          <p:cNvGrpSpPr/>
          <p:nvPr/>
        </p:nvGrpSpPr>
        <p:grpSpPr>
          <a:xfrm>
            <a:off x="6925326" y="2380361"/>
            <a:ext cx="1896039" cy="1624774"/>
            <a:chOff x="6925326" y="2380361"/>
            <a:chExt cx="1896039" cy="1624774"/>
          </a:xfrm>
        </p:grpSpPr>
        <p:pic>
          <p:nvPicPr>
            <p:cNvPr id="49" name="図 48">
              <a:extLst>
                <a:ext uri="{FF2B5EF4-FFF2-40B4-BE49-F238E27FC236}">
                  <a16:creationId xmlns:a16="http://schemas.microsoft.com/office/drawing/2014/main" id="{5D44E905-5810-4E52-980F-CBA2766B9D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25326" y="2380361"/>
              <a:ext cx="1889990" cy="1336671"/>
            </a:xfrm>
            <a:prstGeom prst="rect">
              <a:avLst/>
            </a:prstGeom>
          </p:spPr>
        </p:pic>
        <p:sp>
          <p:nvSpPr>
            <p:cNvPr id="26" name="テキスト ボックス 25">
              <a:extLst>
                <a:ext uri="{FF2B5EF4-FFF2-40B4-BE49-F238E27FC236}">
                  <a16:creationId xmlns:a16="http://schemas.microsoft.com/office/drawing/2014/main" id="{750C837E-1349-41F9-919D-0732A872DA19}"/>
                </a:ext>
              </a:extLst>
            </p:cNvPr>
            <p:cNvSpPr txBox="1"/>
            <p:nvPr/>
          </p:nvSpPr>
          <p:spPr>
            <a:xfrm>
              <a:off x="6931365" y="3609135"/>
              <a:ext cx="1890000" cy="396000"/>
            </a:xfrm>
            <a:prstGeom prst="rect">
              <a:avLst/>
            </a:prstGeom>
            <a:solidFill>
              <a:schemeClr val="accent5">
                <a:lumMod val="40000"/>
                <a:lumOff val="60000"/>
              </a:schemeClr>
            </a:solidFill>
            <a:ln w="3175">
              <a:noFill/>
            </a:ln>
          </p:spPr>
          <p:txBody>
            <a:bodyPr wrap="square" tIns="36000" bIns="0" rtlCol="0" anchor="ctr">
              <a:noAutofit/>
            </a:bodyPr>
            <a:lstStyle/>
            <a:p>
              <a:pPr lvl="0" algn="ctr" defTabSz="457200" eaLnBrk="1" fontAlgn="auto" hangingPunct="1">
                <a:spcBef>
                  <a:spcPts val="0"/>
                </a:spcBef>
                <a:spcAft>
                  <a:spcPts val="0"/>
                </a:spcAft>
                <a:defRPr/>
              </a:pPr>
              <a:r>
                <a:rPr lang="ja-JP" altLang="en-US" sz="2600" dirty="0">
                  <a:solidFill>
                    <a:prstClr val="black"/>
                  </a:solidFill>
                  <a:latin typeface="游ゴシック" panose="020B0400000000000000" pitchFamily="50" charset="-128"/>
                  <a:ea typeface="游ゴシック" panose="020B0400000000000000" pitchFamily="50" charset="-128"/>
                </a:rPr>
                <a:t>消防署</a:t>
              </a:r>
            </a:p>
          </p:txBody>
        </p:sp>
      </p:grpSp>
      <p:grpSp>
        <p:nvGrpSpPr>
          <p:cNvPr id="64" name="グループ化 63">
            <a:extLst>
              <a:ext uri="{FF2B5EF4-FFF2-40B4-BE49-F238E27FC236}">
                <a16:creationId xmlns:a16="http://schemas.microsoft.com/office/drawing/2014/main" id="{27C21083-6143-4A63-B914-5879FAF499C1}"/>
              </a:ext>
            </a:extLst>
          </p:cNvPr>
          <p:cNvGrpSpPr/>
          <p:nvPr/>
        </p:nvGrpSpPr>
        <p:grpSpPr>
          <a:xfrm>
            <a:off x="324000" y="2337071"/>
            <a:ext cx="1890000" cy="1668064"/>
            <a:chOff x="324000" y="2337071"/>
            <a:chExt cx="1890000" cy="1668064"/>
          </a:xfrm>
        </p:grpSpPr>
        <p:pic>
          <p:nvPicPr>
            <p:cNvPr id="42" name="図 41">
              <a:extLst>
                <a:ext uri="{FF2B5EF4-FFF2-40B4-BE49-F238E27FC236}">
                  <a16:creationId xmlns:a16="http://schemas.microsoft.com/office/drawing/2014/main" id="{0C063540-4E44-4CAE-9E9B-E284BFA83ED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0614" y="2337071"/>
              <a:ext cx="1033954" cy="1351563"/>
            </a:xfrm>
            <a:prstGeom prst="rect">
              <a:avLst/>
            </a:prstGeom>
          </p:spPr>
        </p:pic>
        <p:sp>
          <p:nvSpPr>
            <p:cNvPr id="28" name="テキスト ボックス 27">
              <a:extLst>
                <a:ext uri="{FF2B5EF4-FFF2-40B4-BE49-F238E27FC236}">
                  <a16:creationId xmlns:a16="http://schemas.microsoft.com/office/drawing/2014/main" id="{F7436FB1-F484-4F5D-A201-B583B2AA370D}"/>
                </a:ext>
              </a:extLst>
            </p:cNvPr>
            <p:cNvSpPr txBox="1"/>
            <p:nvPr/>
          </p:nvSpPr>
          <p:spPr>
            <a:xfrm>
              <a:off x="324000" y="3609135"/>
              <a:ext cx="1890000" cy="396000"/>
            </a:xfrm>
            <a:prstGeom prst="rect">
              <a:avLst/>
            </a:prstGeom>
            <a:solidFill>
              <a:schemeClr val="accent5">
                <a:lumMod val="40000"/>
                <a:lumOff val="60000"/>
              </a:schemeClr>
            </a:solidFill>
            <a:ln w="3175">
              <a:noFill/>
            </a:ln>
          </p:spPr>
          <p:txBody>
            <a:bodyPr wrap="square" tIns="36000" bIns="0" rtlCol="0" anchor="ctr">
              <a:noAutofit/>
            </a:bodyPr>
            <a:lstStyle/>
            <a:p>
              <a:pPr lvl="0" algn="ctr" defTabSz="457200" eaLnBrk="1" fontAlgn="auto" hangingPunct="1">
                <a:spcBef>
                  <a:spcPts val="0"/>
                </a:spcBef>
                <a:spcAft>
                  <a:spcPts val="0"/>
                </a:spcAft>
                <a:defRPr/>
              </a:pPr>
              <a:r>
                <a:rPr lang="ja-JP" altLang="en-US" sz="2600" dirty="0">
                  <a:solidFill>
                    <a:prstClr val="black"/>
                  </a:solidFill>
                  <a:latin typeface="游ゴシック" panose="020B0400000000000000" pitchFamily="50" charset="-128"/>
                  <a:ea typeface="游ゴシック" panose="020B0400000000000000" pitchFamily="50" charset="-128"/>
                </a:rPr>
                <a:t>会 社</a:t>
              </a:r>
            </a:p>
          </p:txBody>
        </p:sp>
      </p:grpSp>
      <p:sp>
        <p:nvSpPr>
          <p:cNvPr id="2" name="テキスト プレースホルダー 1">
            <a:extLst>
              <a:ext uri="{FF2B5EF4-FFF2-40B4-BE49-F238E27FC236}">
                <a16:creationId xmlns:a16="http://schemas.microsoft.com/office/drawing/2014/main" id="{B367C9F3-C2F2-42C4-A9C0-CD6AA97D519F}"/>
              </a:ext>
            </a:extLst>
          </p:cNvPr>
          <p:cNvSpPr>
            <a:spLocks noGrp="1"/>
          </p:cNvSpPr>
          <p:nvPr>
            <p:ph type="body" sz="quarter" idx="13"/>
          </p:nvPr>
        </p:nvSpPr>
        <p:spPr/>
        <p:txBody>
          <a:bodyPr/>
          <a:lstStyle/>
          <a:p>
            <a:r>
              <a:rPr lang="ja-JP" altLang="en-US" sz="2800" spc="-100" dirty="0"/>
              <a:t>税金で作られているものにはどんなものがあるのかな？</a:t>
            </a:r>
          </a:p>
        </p:txBody>
      </p:sp>
      <p:grpSp>
        <p:nvGrpSpPr>
          <p:cNvPr id="5" name="グループ化 4">
            <a:extLst>
              <a:ext uri="{FF2B5EF4-FFF2-40B4-BE49-F238E27FC236}">
                <a16:creationId xmlns:a16="http://schemas.microsoft.com/office/drawing/2014/main" id="{F35560CE-E8AE-4043-A2BE-B185A73A5409}"/>
              </a:ext>
            </a:extLst>
          </p:cNvPr>
          <p:cNvGrpSpPr/>
          <p:nvPr/>
        </p:nvGrpSpPr>
        <p:grpSpPr>
          <a:xfrm>
            <a:off x="0" y="1077071"/>
            <a:ext cx="9116888" cy="1080000"/>
            <a:chOff x="0" y="1077071"/>
            <a:chExt cx="9116888" cy="1080000"/>
          </a:xfrm>
        </p:grpSpPr>
        <p:sp>
          <p:nvSpPr>
            <p:cNvPr id="8" name="正方形/長方形 7">
              <a:extLst>
                <a:ext uri="{FF2B5EF4-FFF2-40B4-BE49-F238E27FC236}">
                  <a16:creationId xmlns:a16="http://schemas.microsoft.com/office/drawing/2014/main" id="{5F0A90F3-7382-4069-95B7-75D1931A2D3E}"/>
                </a:ext>
              </a:extLst>
            </p:cNvPr>
            <p:cNvSpPr/>
            <p:nvPr/>
          </p:nvSpPr>
          <p:spPr>
            <a:xfrm>
              <a:off x="0" y="1808832"/>
              <a:ext cx="7380000" cy="10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A00C1A85-4579-45C2-8518-28746161FC18}"/>
                </a:ext>
              </a:extLst>
            </p:cNvPr>
            <p:cNvSpPr txBox="1"/>
            <p:nvPr/>
          </p:nvSpPr>
          <p:spPr>
            <a:xfrm>
              <a:off x="476888" y="1077071"/>
              <a:ext cx="8640000" cy="1080000"/>
            </a:xfrm>
            <a:prstGeom prst="rect">
              <a:avLst/>
            </a:prstGeom>
            <a:noFill/>
            <a:ln w="3175">
              <a:noFill/>
            </a:ln>
          </p:spPr>
          <p:txBody>
            <a:bodyPr wrap="square" tIns="0" bIns="0" rtlCol="0" anchor="ctr">
              <a:noAutofit/>
            </a:bodyPr>
            <a:lstStyle/>
            <a:p>
              <a:pPr lvl="0" defTabSz="457200" eaLnBrk="1" fontAlgn="auto" hangingPunct="1">
                <a:spcBef>
                  <a:spcPts val="0"/>
                </a:spcBef>
                <a:spcAft>
                  <a:spcPts val="0"/>
                </a:spcAft>
                <a:defRPr/>
              </a:pPr>
              <a:r>
                <a:rPr lang="ja-JP" altLang="en-US" sz="2400" dirty="0">
                  <a:solidFill>
                    <a:prstClr val="black"/>
                  </a:solidFill>
                  <a:latin typeface="游ゴシック" panose="020B0400000000000000" pitchFamily="50" charset="-128"/>
                  <a:ea typeface="游ゴシック" panose="020B0400000000000000" pitchFamily="50" charset="-128"/>
                </a:rPr>
                <a:t>次の中から税金で作られるものを当ててください。</a:t>
              </a:r>
            </a:p>
          </p:txBody>
        </p:sp>
      </p:grpSp>
      <p:grpSp>
        <p:nvGrpSpPr>
          <p:cNvPr id="40" name="グループ化 39">
            <a:extLst>
              <a:ext uri="{FF2B5EF4-FFF2-40B4-BE49-F238E27FC236}">
                <a16:creationId xmlns:a16="http://schemas.microsoft.com/office/drawing/2014/main" id="{A5E073D3-C621-4536-9416-BDF37874877D}"/>
              </a:ext>
            </a:extLst>
          </p:cNvPr>
          <p:cNvGrpSpPr/>
          <p:nvPr/>
        </p:nvGrpSpPr>
        <p:grpSpPr>
          <a:xfrm>
            <a:off x="324000" y="2169351"/>
            <a:ext cx="8496000" cy="4428001"/>
            <a:chOff x="324000" y="2169351"/>
            <a:chExt cx="8496000" cy="4428001"/>
          </a:xfrm>
        </p:grpSpPr>
        <p:grpSp>
          <p:nvGrpSpPr>
            <p:cNvPr id="39" name="グループ化 38">
              <a:extLst>
                <a:ext uri="{FF2B5EF4-FFF2-40B4-BE49-F238E27FC236}">
                  <a16:creationId xmlns:a16="http://schemas.microsoft.com/office/drawing/2014/main" id="{8D88C5E9-8E45-4C89-8709-F03F903044C7}"/>
                </a:ext>
              </a:extLst>
            </p:cNvPr>
            <p:cNvGrpSpPr/>
            <p:nvPr/>
          </p:nvGrpSpPr>
          <p:grpSpPr>
            <a:xfrm>
              <a:off x="324000" y="2169351"/>
              <a:ext cx="8496000" cy="4428001"/>
              <a:chOff x="324000" y="2169351"/>
              <a:chExt cx="8496000" cy="4428001"/>
            </a:xfrm>
          </p:grpSpPr>
          <p:sp>
            <p:nvSpPr>
              <p:cNvPr id="11" name="正方形/長方形 10">
                <a:extLst>
                  <a:ext uri="{FF2B5EF4-FFF2-40B4-BE49-F238E27FC236}">
                    <a16:creationId xmlns:a16="http://schemas.microsoft.com/office/drawing/2014/main" id="{82F4FD8F-355E-490A-9BFD-05EF17F4FFF6}"/>
                  </a:ext>
                </a:extLst>
              </p:cNvPr>
              <p:cNvSpPr/>
              <p:nvPr/>
            </p:nvSpPr>
            <p:spPr>
              <a:xfrm>
                <a:off x="4446000" y="3999455"/>
                <a:ext cx="252000" cy="2597895"/>
              </a:xfrm>
              <a:prstGeom prst="rect">
                <a:avLst/>
              </a:prstGeom>
              <a:solidFill>
                <a:srgbClr val="969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2233888E-C42F-40AB-9963-18464510D919}"/>
                  </a:ext>
                </a:extLst>
              </p:cNvPr>
              <p:cNvSpPr/>
              <p:nvPr/>
            </p:nvSpPr>
            <p:spPr>
              <a:xfrm rot="5400000">
                <a:off x="4392000" y="-68544"/>
                <a:ext cx="360000" cy="8496000"/>
              </a:xfrm>
              <a:prstGeom prst="rect">
                <a:avLst/>
              </a:prstGeom>
              <a:solidFill>
                <a:srgbClr val="969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9241DE7E-562E-45BC-A351-FB3D450FA50A}"/>
                  </a:ext>
                </a:extLst>
              </p:cNvPr>
              <p:cNvSpPr/>
              <p:nvPr/>
            </p:nvSpPr>
            <p:spPr>
              <a:xfrm rot="5400000">
                <a:off x="5562118" y="4797257"/>
                <a:ext cx="252000" cy="2484236"/>
              </a:xfrm>
              <a:prstGeom prst="rect">
                <a:avLst/>
              </a:prstGeom>
              <a:solidFill>
                <a:srgbClr val="969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68290629-ED16-4D3D-8512-C423B2643633}"/>
                  </a:ext>
                </a:extLst>
              </p:cNvPr>
              <p:cNvSpPr/>
              <p:nvPr/>
            </p:nvSpPr>
            <p:spPr>
              <a:xfrm>
                <a:off x="2211398" y="2169351"/>
                <a:ext cx="252000" cy="4428000"/>
              </a:xfrm>
              <a:prstGeom prst="rect">
                <a:avLst/>
              </a:prstGeom>
              <a:solidFill>
                <a:srgbClr val="969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3" name="直線コネクタ 42">
                <a:extLst>
                  <a:ext uri="{FF2B5EF4-FFF2-40B4-BE49-F238E27FC236}">
                    <a16:creationId xmlns:a16="http://schemas.microsoft.com/office/drawing/2014/main" id="{E36F2E5D-F147-4260-8912-DEF2DB915707}"/>
                  </a:ext>
                </a:extLst>
              </p:cNvPr>
              <p:cNvCxnSpPr>
                <a:cxnSpLocks/>
                <a:stCxn id="13" idx="2"/>
                <a:endCxn id="13" idx="0"/>
              </p:cNvCxnSpPr>
              <p:nvPr/>
            </p:nvCxnSpPr>
            <p:spPr>
              <a:xfrm>
                <a:off x="324000" y="4179456"/>
                <a:ext cx="8496000"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2" name="正方形/長方形 11">
                <a:extLst>
                  <a:ext uri="{FF2B5EF4-FFF2-40B4-BE49-F238E27FC236}">
                    <a16:creationId xmlns:a16="http://schemas.microsoft.com/office/drawing/2014/main" id="{0ADB284B-C5B2-4D9A-9FC4-92ACA49B82C2}"/>
                  </a:ext>
                </a:extLst>
              </p:cNvPr>
              <p:cNvSpPr/>
              <p:nvPr/>
            </p:nvSpPr>
            <p:spPr>
              <a:xfrm>
                <a:off x="6570236" y="2169351"/>
                <a:ext cx="360000" cy="4428000"/>
              </a:xfrm>
              <a:prstGeom prst="rect">
                <a:avLst/>
              </a:prstGeom>
              <a:solidFill>
                <a:srgbClr val="969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6" name="直線コネクタ 45">
                <a:extLst>
                  <a:ext uri="{FF2B5EF4-FFF2-40B4-BE49-F238E27FC236}">
                    <a16:creationId xmlns:a16="http://schemas.microsoft.com/office/drawing/2014/main" id="{8A2CDFBD-7D78-495E-A680-D3BD21B29D5B}"/>
                  </a:ext>
                </a:extLst>
              </p:cNvPr>
              <p:cNvCxnSpPr>
                <a:cxnSpLocks/>
              </p:cNvCxnSpPr>
              <p:nvPr/>
            </p:nvCxnSpPr>
            <p:spPr>
              <a:xfrm rot="16200000">
                <a:off x="4536237" y="4383352"/>
                <a:ext cx="4428000" cy="0"/>
              </a:xfrm>
              <a:prstGeom prst="line">
                <a:avLst/>
              </a:prstGeom>
              <a:ln w="19050">
                <a:solidFill>
                  <a:schemeClr val="bg1"/>
                </a:solidFill>
                <a:prstDash val="solid"/>
              </a:ln>
            </p:spPr>
            <p:style>
              <a:lnRef idx="1">
                <a:schemeClr val="accent1"/>
              </a:lnRef>
              <a:fillRef idx="0">
                <a:schemeClr val="accent1"/>
              </a:fillRef>
              <a:effectRef idx="0">
                <a:schemeClr val="accent1"/>
              </a:effectRef>
              <a:fontRef idx="minor">
                <a:schemeClr val="tx1"/>
              </a:fontRef>
            </p:style>
          </p:cxnSp>
        </p:grpSp>
        <p:sp>
          <p:nvSpPr>
            <p:cNvPr id="36" name="正方形/長方形 35">
              <a:extLst>
                <a:ext uri="{FF2B5EF4-FFF2-40B4-BE49-F238E27FC236}">
                  <a16:creationId xmlns:a16="http://schemas.microsoft.com/office/drawing/2014/main" id="{8E6887E8-08C0-44E9-8F29-E12A3F6AD6B3}"/>
                </a:ext>
              </a:extLst>
            </p:cNvPr>
            <p:cNvSpPr/>
            <p:nvPr/>
          </p:nvSpPr>
          <p:spPr>
            <a:xfrm>
              <a:off x="6565326" y="3994287"/>
              <a:ext cx="360000" cy="360000"/>
            </a:xfrm>
            <a:prstGeom prst="rect">
              <a:avLst/>
            </a:prstGeom>
            <a:solidFill>
              <a:srgbClr val="969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4" name="円: 塗りつぶしなし 73">
            <a:extLst>
              <a:ext uri="{FF2B5EF4-FFF2-40B4-BE49-F238E27FC236}">
                <a16:creationId xmlns:a16="http://schemas.microsoft.com/office/drawing/2014/main" id="{697B94BD-F390-4308-88A1-03F1125AD460}"/>
              </a:ext>
            </a:extLst>
          </p:cNvPr>
          <p:cNvSpPr/>
          <p:nvPr/>
        </p:nvSpPr>
        <p:spPr>
          <a:xfrm>
            <a:off x="856920" y="4456384"/>
            <a:ext cx="1058818" cy="1035636"/>
          </a:xfrm>
          <a:prstGeom prst="donut">
            <a:avLst>
              <a:gd name="adj" fmla="val 1439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5" name="円: 塗りつぶしなし 74">
            <a:extLst>
              <a:ext uri="{FF2B5EF4-FFF2-40B4-BE49-F238E27FC236}">
                <a16:creationId xmlns:a16="http://schemas.microsoft.com/office/drawing/2014/main" id="{B8A5194E-99DB-4F33-85C8-95F7FE4FF64B}"/>
              </a:ext>
            </a:extLst>
          </p:cNvPr>
          <p:cNvSpPr/>
          <p:nvPr/>
        </p:nvSpPr>
        <p:spPr>
          <a:xfrm>
            <a:off x="7330416" y="4459868"/>
            <a:ext cx="1058818" cy="1035636"/>
          </a:xfrm>
          <a:prstGeom prst="donut">
            <a:avLst>
              <a:gd name="adj" fmla="val 1439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6" name="円: 塗りつぶしなし 75">
            <a:extLst>
              <a:ext uri="{FF2B5EF4-FFF2-40B4-BE49-F238E27FC236}">
                <a16:creationId xmlns:a16="http://schemas.microsoft.com/office/drawing/2014/main" id="{23991032-BA8C-4622-856F-55CCD790A6A6}"/>
              </a:ext>
            </a:extLst>
          </p:cNvPr>
          <p:cNvSpPr/>
          <p:nvPr/>
        </p:nvSpPr>
        <p:spPr>
          <a:xfrm>
            <a:off x="5086827" y="4459868"/>
            <a:ext cx="1058818" cy="1035636"/>
          </a:xfrm>
          <a:prstGeom prst="donut">
            <a:avLst>
              <a:gd name="adj" fmla="val 1439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7" name="円: 塗りつぶしなし 76">
            <a:extLst>
              <a:ext uri="{FF2B5EF4-FFF2-40B4-BE49-F238E27FC236}">
                <a16:creationId xmlns:a16="http://schemas.microsoft.com/office/drawing/2014/main" id="{D2DA4EB8-29B8-486C-AE14-BBCD53C14E1D}"/>
              </a:ext>
            </a:extLst>
          </p:cNvPr>
          <p:cNvSpPr/>
          <p:nvPr/>
        </p:nvSpPr>
        <p:spPr>
          <a:xfrm>
            <a:off x="7340906" y="2543820"/>
            <a:ext cx="1058818" cy="1035636"/>
          </a:xfrm>
          <a:prstGeom prst="donut">
            <a:avLst>
              <a:gd name="adj" fmla="val 1439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8" name="円: 塗りつぶしなし 77">
            <a:extLst>
              <a:ext uri="{FF2B5EF4-FFF2-40B4-BE49-F238E27FC236}">
                <a16:creationId xmlns:a16="http://schemas.microsoft.com/office/drawing/2014/main" id="{394F3E82-E640-499C-BF0E-79BEE0FA9416}"/>
              </a:ext>
            </a:extLst>
          </p:cNvPr>
          <p:cNvSpPr/>
          <p:nvPr/>
        </p:nvSpPr>
        <p:spPr>
          <a:xfrm>
            <a:off x="4041541" y="2561343"/>
            <a:ext cx="1058818" cy="1035636"/>
          </a:xfrm>
          <a:prstGeom prst="donut">
            <a:avLst>
              <a:gd name="adj" fmla="val 1439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9" name="乗算記号 78">
            <a:extLst>
              <a:ext uri="{FF2B5EF4-FFF2-40B4-BE49-F238E27FC236}">
                <a16:creationId xmlns:a16="http://schemas.microsoft.com/office/drawing/2014/main" id="{2EE381E5-D2DB-4728-A196-8B0F9CC510FD}"/>
              </a:ext>
            </a:extLst>
          </p:cNvPr>
          <p:cNvSpPr/>
          <p:nvPr/>
        </p:nvSpPr>
        <p:spPr>
          <a:xfrm>
            <a:off x="2668628" y="4252287"/>
            <a:ext cx="1569323" cy="1450799"/>
          </a:xfrm>
          <a:prstGeom prst="mathMultiply">
            <a:avLst>
              <a:gd name="adj1" fmla="val 1028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乗算記号 79">
            <a:extLst>
              <a:ext uri="{FF2B5EF4-FFF2-40B4-BE49-F238E27FC236}">
                <a16:creationId xmlns:a16="http://schemas.microsoft.com/office/drawing/2014/main" id="{B41BAEC6-A1BA-4EB1-BC38-FDC8566A7ED9}"/>
              </a:ext>
            </a:extLst>
          </p:cNvPr>
          <p:cNvSpPr/>
          <p:nvPr/>
        </p:nvSpPr>
        <p:spPr>
          <a:xfrm>
            <a:off x="599982" y="2393933"/>
            <a:ext cx="1569323" cy="1450799"/>
          </a:xfrm>
          <a:prstGeom prst="mathMultiply">
            <a:avLst>
              <a:gd name="adj1" fmla="val 1028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4427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25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fade">
                                      <p:cBhvr>
                                        <p:cTn id="15" dur="500"/>
                                        <p:tgtEl>
                                          <p:spTgt spid="6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78"/>
                                        </p:tgtEl>
                                        <p:attrNameLst>
                                          <p:attrName>style.visibility</p:attrName>
                                        </p:attrNameLst>
                                      </p:cBhvr>
                                      <p:to>
                                        <p:strVal val="visible"/>
                                      </p:to>
                                    </p:set>
                                    <p:anim calcmode="lin" valueType="num">
                                      <p:cBhvr>
                                        <p:cTn id="20" dur="500" fill="hold"/>
                                        <p:tgtEl>
                                          <p:spTgt spid="78"/>
                                        </p:tgtEl>
                                        <p:attrNameLst>
                                          <p:attrName>ppt_w</p:attrName>
                                        </p:attrNameLst>
                                      </p:cBhvr>
                                      <p:tavLst>
                                        <p:tav tm="0">
                                          <p:val>
                                            <p:fltVal val="0"/>
                                          </p:val>
                                        </p:tav>
                                        <p:tav tm="100000">
                                          <p:val>
                                            <p:strVal val="#ppt_w"/>
                                          </p:val>
                                        </p:tav>
                                      </p:tavLst>
                                    </p:anim>
                                    <p:anim calcmode="lin" valueType="num">
                                      <p:cBhvr>
                                        <p:cTn id="21" dur="500" fill="hold"/>
                                        <p:tgtEl>
                                          <p:spTgt spid="78"/>
                                        </p:tgtEl>
                                        <p:attrNameLst>
                                          <p:attrName>ppt_h</p:attrName>
                                        </p:attrNameLst>
                                      </p:cBhvr>
                                      <p:tavLst>
                                        <p:tav tm="0">
                                          <p:val>
                                            <p:fltVal val="0"/>
                                          </p:val>
                                        </p:tav>
                                        <p:tav tm="100000">
                                          <p:val>
                                            <p:strVal val="#ppt_h"/>
                                          </p:val>
                                        </p:tav>
                                      </p:tavLst>
                                    </p:anim>
                                    <p:animEffect transition="in" filter="fade">
                                      <p:cBhvr>
                                        <p:cTn id="22" dur="500"/>
                                        <p:tgtEl>
                                          <p:spTgt spid="7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fade">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77"/>
                                        </p:tgtEl>
                                        <p:attrNameLst>
                                          <p:attrName>style.visibility</p:attrName>
                                        </p:attrNameLst>
                                      </p:cBhvr>
                                      <p:to>
                                        <p:strVal val="visible"/>
                                      </p:to>
                                    </p:set>
                                    <p:anim calcmode="lin" valueType="num">
                                      <p:cBhvr>
                                        <p:cTn id="32" dur="500" fill="hold"/>
                                        <p:tgtEl>
                                          <p:spTgt spid="77"/>
                                        </p:tgtEl>
                                        <p:attrNameLst>
                                          <p:attrName>ppt_w</p:attrName>
                                        </p:attrNameLst>
                                      </p:cBhvr>
                                      <p:tavLst>
                                        <p:tav tm="0">
                                          <p:val>
                                            <p:fltVal val="0"/>
                                          </p:val>
                                        </p:tav>
                                        <p:tav tm="100000">
                                          <p:val>
                                            <p:strVal val="#ppt_w"/>
                                          </p:val>
                                        </p:tav>
                                      </p:tavLst>
                                    </p:anim>
                                    <p:anim calcmode="lin" valueType="num">
                                      <p:cBhvr>
                                        <p:cTn id="33" dur="500" fill="hold"/>
                                        <p:tgtEl>
                                          <p:spTgt spid="77"/>
                                        </p:tgtEl>
                                        <p:attrNameLst>
                                          <p:attrName>ppt_h</p:attrName>
                                        </p:attrNameLst>
                                      </p:cBhvr>
                                      <p:tavLst>
                                        <p:tav tm="0">
                                          <p:val>
                                            <p:fltVal val="0"/>
                                          </p:val>
                                        </p:tav>
                                        <p:tav tm="100000">
                                          <p:val>
                                            <p:strVal val="#ppt_h"/>
                                          </p:val>
                                        </p:tav>
                                      </p:tavLst>
                                    </p:anim>
                                    <p:animEffect transition="in" filter="fade">
                                      <p:cBhvr>
                                        <p:cTn id="34" dur="500"/>
                                        <p:tgtEl>
                                          <p:spTgt spid="7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79"/>
                                        </p:tgtEl>
                                        <p:attrNameLst>
                                          <p:attrName>style.visibility</p:attrName>
                                        </p:attrNameLst>
                                      </p:cBhvr>
                                      <p:to>
                                        <p:strVal val="visible"/>
                                      </p:to>
                                    </p:set>
                                    <p:anim calcmode="lin" valueType="num">
                                      <p:cBhvr>
                                        <p:cTn id="44" dur="500" fill="hold"/>
                                        <p:tgtEl>
                                          <p:spTgt spid="79"/>
                                        </p:tgtEl>
                                        <p:attrNameLst>
                                          <p:attrName>ppt_w</p:attrName>
                                        </p:attrNameLst>
                                      </p:cBhvr>
                                      <p:tavLst>
                                        <p:tav tm="0">
                                          <p:val>
                                            <p:fltVal val="0"/>
                                          </p:val>
                                        </p:tav>
                                        <p:tav tm="100000">
                                          <p:val>
                                            <p:strVal val="#ppt_w"/>
                                          </p:val>
                                        </p:tav>
                                      </p:tavLst>
                                    </p:anim>
                                    <p:anim calcmode="lin" valueType="num">
                                      <p:cBhvr>
                                        <p:cTn id="45" dur="500" fill="hold"/>
                                        <p:tgtEl>
                                          <p:spTgt spid="79"/>
                                        </p:tgtEl>
                                        <p:attrNameLst>
                                          <p:attrName>ppt_h</p:attrName>
                                        </p:attrNameLst>
                                      </p:cBhvr>
                                      <p:tavLst>
                                        <p:tav tm="0">
                                          <p:val>
                                            <p:fltVal val="0"/>
                                          </p:val>
                                        </p:tav>
                                        <p:tav tm="100000">
                                          <p:val>
                                            <p:strVal val="#ppt_h"/>
                                          </p:val>
                                        </p:tav>
                                      </p:tavLst>
                                    </p:anim>
                                    <p:animEffect transition="in" filter="fade">
                                      <p:cBhvr>
                                        <p:cTn id="46" dur="500"/>
                                        <p:tgtEl>
                                          <p:spTgt spid="7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69"/>
                                        </p:tgtEl>
                                        <p:attrNameLst>
                                          <p:attrName>style.visibility</p:attrName>
                                        </p:attrNameLst>
                                      </p:cBhvr>
                                      <p:to>
                                        <p:strVal val="visible"/>
                                      </p:to>
                                    </p:set>
                                    <p:animEffect transition="in" filter="fade">
                                      <p:cBhvr>
                                        <p:cTn id="51" dur="500"/>
                                        <p:tgtEl>
                                          <p:spTgt spid="69"/>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76"/>
                                        </p:tgtEl>
                                        <p:attrNameLst>
                                          <p:attrName>style.visibility</p:attrName>
                                        </p:attrNameLst>
                                      </p:cBhvr>
                                      <p:to>
                                        <p:strVal val="visible"/>
                                      </p:to>
                                    </p:set>
                                    <p:anim calcmode="lin" valueType="num">
                                      <p:cBhvr>
                                        <p:cTn id="56" dur="500" fill="hold"/>
                                        <p:tgtEl>
                                          <p:spTgt spid="76"/>
                                        </p:tgtEl>
                                        <p:attrNameLst>
                                          <p:attrName>ppt_w</p:attrName>
                                        </p:attrNameLst>
                                      </p:cBhvr>
                                      <p:tavLst>
                                        <p:tav tm="0">
                                          <p:val>
                                            <p:fltVal val="0"/>
                                          </p:val>
                                        </p:tav>
                                        <p:tav tm="100000">
                                          <p:val>
                                            <p:strVal val="#ppt_w"/>
                                          </p:val>
                                        </p:tav>
                                      </p:tavLst>
                                    </p:anim>
                                    <p:anim calcmode="lin" valueType="num">
                                      <p:cBhvr>
                                        <p:cTn id="57" dur="500" fill="hold"/>
                                        <p:tgtEl>
                                          <p:spTgt spid="76"/>
                                        </p:tgtEl>
                                        <p:attrNameLst>
                                          <p:attrName>ppt_h</p:attrName>
                                        </p:attrNameLst>
                                      </p:cBhvr>
                                      <p:tavLst>
                                        <p:tav tm="0">
                                          <p:val>
                                            <p:fltVal val="0"/>
                                          </p:val>
                                        </p:tav>
                                        <p:tav tm="100000">
                                          <p:val>
                                            <p:strVal val="#ppt_h"/>
                                          </p:val>
                                        </p:tav>
                                      </p:tavLst>
                                    </p:anim>
                                    <p:animEffect transition="in" filter="fade">
                                      <p:cBhvr>
                                        <p:cTn id="58" dur="500"/>
                                        <p:tgtEl>
                                          <p:spTgt spid="7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70"/>
                                        </p:tgtEl>
                                        <p:attrNameLst>
                                          <p:attrName>style.visibility</p:attrName>
                                        </p:attrNameLst>
                                      </p:cBhvr>
                                      <p:to>
                                        <p:strVal val="visible"/>
                                      </p:to>
                                    </p:set>
                                    <p:animEffect transition="in" filter="fade">
                                      <p:cBhvr>
                                        <p:cTn id="63" dur="500"/>
                                        <p:tgtEl>
                                          <p:spTgt spid="70"/>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75"/>
                                        </p:tgtEl>
                                        <p:attrNameLst>
                                          <p:attrName>style.visibility</p:attrName>
                                        </p:attrNameLst>
                                      </p:cBhvr>
                                      <p:to>
                                        <p:strVal val="visible"/>
                                      </p:to>
                                    </p:set>
                                    <p:anim calcmode="lin" valueType="num">
                                      <p:cBhvr>
                                        <p:cTn id="68" dur="500" fill="hold"/>
                                        <p:tgtEl>
                                          <p:spTgt spid="75"/>
                                        </p:tgtEl>
                                        <p:attrNameLst>
                                          <p:attrName>ppt_w</p:attrName>
                                        </p:attrNameLst>
                                      </p:cBhvr>
                                      <p:tavLst>
                                        <p:tav tm="0">
                                          <p:val>
                                            <p:fltVal val="0"/>
                                          </p:val>
                                        </p:tav>
                                        <p:tav tm="100000">
                                          <p:val>
                                            <p:strVal val="#ppt_w"/>
                                          </p:val>
                                        </p:tav>
                                      </p:tavLst>
                                    </p:anim>
                                    <p:anim calcmode="lin" valueType="num">
                                      <p:cBhvr>
                                        <p:cTn id="69" dur="500" fill="hold"/>
                                        <p:tgtEl>
                                          <p:spTgt spid="75"/>
                                        </p:tgtEl>
                                        <p:attrNameLst>
                                          <p:attrName>ppt_h</p:attrName>
                                        </p:attrNameLst>
                                      </p:cBhvr>
                                      <p:tavLst>
                                        <p:tav tm="0">
                                          <p:val>
                                            <p:fltVal val="0"/>
                                          </p:val>
                                        </p:tav>
                                        <p:tav tm="100000">
                                          <p:val>
                                            <p:strVal val="#ppt_h"/>
                                          </p:val>
                                        </p:tav>
                                      </p:tavLst>
                                    </p:anim>
                                    <p:animEffect transition="in" filter="fade">
                                      <p:cBhvr>
                                        <p:cTn id="70" dur="500"/>
                                        <p:tgtEl>
                                          <p:spTgt spid="75"/>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67"/>
                                        </p:tgtEl>
                                        <p:attrNameLst>
                                          <p:attrName>style.visibility</p:attrName>
                                        </p:attrNameLst>
                                      </p:cBhvr>
                                      <p:to>
                                        <p:strVal val="visible"/>
                                      </p:to>
                                    </p:set>
                                    <p:animEffect transition="in" filter="fade">
                                      <p:cBhvr>
                                        <p:cTn id="75" dur="500"/>
                                        <p:tgtEl>
                                          <p:spTgt spid="67"/>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74"/>
                                        </p:tgtEl>
                                        <p:attrNameLst>
                                          <p:attrName>style.visibility</p:attrName>
                                        </p:attrNameLst>
                                      </p:cBhvr>
                                      <p:to>
                                        <p:strVal val="visible"/>
                                      </p:to>
                                    </p:set>
                                    <p:anim calcmode="lin" valueType="num">
                                      <p:cBhvr>
                                        <p:cTn id="80" dur="500" fill="hold"/>
                                        <p:tgtEl>
                                          <p:spTgt spid="74"/>
                                        </p:tgtEl>
                                        <p:attrNameLst>
                                          <p:attrName>ppt_w</p:attrName>
                                        </p:attrNameLst>
                                      </p:cBhvr>
                                      <p:tavLst>
                                        <p:tav tm="0">
                                          <p:val>
                                            <p:fltVal val="0"/>
                                          </p:val>
                                        </p:tav>
                                        <p:tav tm="100000">
                                          <p:val>
                                            <p:strVal val="#ppt_w"/>
                                          </p:val>
                                        </p:tav>
                                      </p:tavLst>
                                    </p:anim>
                                    <p:anim calcmode="lin" valueType="num">
                                      <p:cBhvr>
                                        <p:cTn id="81" dur="500" fill="hold"/>
                                        <p:tgtEl>
                                          <p:spTgt spid="74"/>
                                        </p:tgtEl>
                                        <p:attrNameLst>
                                          <p:attrName>ppt_h</p:attrName>
                                        </p:attrNameLst>
                                      </p:cBhvr>
                                      <p:tavLst>
                                        <p:tav tm="0">
                                          <p:val>
                                            <p:fltVal val="0"/>
                                          </p:val>
                                        </p:tav>
                                        <p:tav tm="100000">
                                          <p:val>
                                            <p:strVal val="#ppt_h"/>
                                          </p:val>
                                        </p:tav>
                                      </p:tavLst>
                                    </p:anim>
                                    <p:animEffect transition="in" filter="fade">
                                      <p:cBhvr>
                                        <p:cTn id="82" dur="500"/>
                                        <p:tgtEl>
                                          <p:spTgt spid="74"/>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64"/>
                                        </p:tgtEl>
                                        <p:attrNameLst>
                                          <p:attrName>style.visibility</p:attrName>
                                        </p:attrNameLst>
                                      </p:cBhvr>
                                      <p:to>
                                        <p:strVal val="visible"/>
                                      </p:to>
                                    </p:set>
                                    <p:animEffect transition="in" filter="fade">
                                      <p:cBhvr>
                                        <p:cTn id="87" dur="500"/>
                                        <p:tgtEl>
                                          <p:spTgt spid="64"/>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ntr" presetSubtype="16" fill="hold" grpId="0" nodeType="clickEffect">
                                  <p:stCondLst>
                                    <p:cond delay="0"/>
                                  </p:stCondLst>
                                  <p:childTnLst>
                                    <p:set>
                                      <p:cBhvr>
                                        <p:cTn id="91" dur="1" fill="hold">
                                          <p:stCondLst>
                                            <p:cond delay="0"/>
                                          </p:stCondLst>
                                        </p:cTn>
                                        <p:tgtEl>
                                          <p:spTgt spid="80"/>
                                        </p:tgtEl>
                                        <p:attrNameLst>
                                          <p:attrName>style.visibility</p:attrName>
                                        </p:attrNameLst>
                                      </p:cBhvr>
                                      <p:to>
                                        <p:strVal val="visible"/>
                                      </p:to>
                                    </p:set>
                                    <p:anim calcmode="lin" valueType="num">
                                      <p:cBhvr>
                                        <p:cTn id="92" dur="500" fill="hold"/>
                                        <p:tgtEl>
                                          <p:spTgt spid="80"/>
                                        </p:tgtEl>
                                        <p:attrNameLst>
                                          <p:attrName>ppt_w</p:attrName>
                                        </p:attrNameLst>
                                      </p:cBhvr>
                                      <p:tavLst>
                                        <p:tav tm="0">
                                          <p:val>
                                            <p:fltVal val="0"/>
                                          </p:val>
                                        </p:tav>
                                        <p:tav tm="100000">
                                          <p:val>
                                            <p:strVal val="#ppt_w"/>
                                          </p:val>
                                        </p:tav>
                                      </p:tavLst>
                                    </p:anim>
                                    <p:anim calcmode="lin" valueType="num">
                                      <p:cBhvr>
                                        <p:cTn id="93" dur="500" fill="hold"/>
                                        <p:tgtEl>
                                          <p:spTgt spid="80"/>
                                        </p:tgtEl>
                                        <p:attrNameLst>
                                          <p:attrName>ppt_h</p:attrName>
                                        </p:attrNameLst>
                                      </p:cBhvr>
                                      <p:tavLst>
                                        <p:tav tm="0">
                                          <p:val>
                                            <p:fltVal val="0"/>
                                          </p:val>
                                        </p:tav>
                                        <p:tav tm="100000">
                                          <p:val>
                                            <p:strVal val="#ppt_h"/>
                                          </p:val>
                                        </p:tav>
                                      </p:tavLst>
                                    </p:anim>
                                    <p:animEffect transition="in" filter="fade">
                                      <p:cBhvr>
                                        <p:cTn id="94"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5" grpId="0" animBg="1"/>
      <p:bldP spid="76" grpId="0" animBg="1"/>
      <p:bldP spid="77" grpId="0" animBg="1"/>
      <p:bldP spid="78" grpId="0" animBg="1"/>
      <p:bldP spid="79" grpId="0" animBg="1"/>
      <p:bldP spid="80" grpId="0" animBg="1"/>
    </p:bld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EDT01_ABST_001D</Template>
  <TotalTime>0</TotalTime>
  <Words>2443</Words>
  <Application>Microsoft Office PowerPoint</Application>
  <PresentationFormat>画面に合わせる (4:3)</PresentationFormat>
  <Paragraphs>444</Paragraphs>
  <Slides>24</Slides>
  <Notes>24</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24</vt:i4>
      </vt:variant>
    </vt:vector>
  </HeadingPairs>
  <TitlesOfParts>
    <vt:vector size="33" baseType="lpstr">
      <vt:lpstr>游ゴシック Medium</vt:lpstr>
      <vt:lpstr>Calibri</vt:lpstr>
      <vt:lpstr>HG創英角ｺﾞｼｯｸUB</vt:lpstr>
      <vt:lpstr>游ゴシック</vt:lpstr>
      <vt:lpstr>ＭＳ Ｐ明朝</vt:lpstr>
      <vt:lpstr>Arial</vt:lpstr>
      <vt:lpstr>ＭＳ Ｐゴシック</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2013-08-14T05:25:09Z</dcterms:created>
  <dcterms:modified xsi:type="dcterms:W3CDTF">2020-08-07T01:07:55Z</dcterms:modified>
</cp:coreProperties>
</file>