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8" r:id="rId1"/>
  </p:sldMasterIdLst>
  <p:notesMasterIdLst>
    <p:notesMasterId r:id="rId22"/>
  </p:notesMasterIdLst>
  <p:sldIdLst>
    <p:sldId id="399" r:id="rId2"/>
    <p:sldId id="496" r:id="rId3"/>
    <p:sldId id="397" r:id="rId4"/>
    <p:sldId id="411" r:id="rId5"/>
    <p:sldId id="476" r:id="rId6"/>
    <p:sldId id="495" r:id="rId7"/>
    <p:sldId id="467" r:id="rId8"/>
    <p:sldId id="477" r:id="rId9"/>
    <p:sldId id="503" r:id="rId10"/>
    <p:sldId id="362" r:id="rId11"/>
    <p:sldId id="412" r:id="rId12"/>
    <p:sldId id="395" r:id="rId13"/>
    <p:sldId id="498" r:id="rId14"/>
    <p:sldId id="506" r:id="rId15"/>
    <p:sldId id="444" r:id="rId16"/>
    <p:sldId id="466" r:id="rId17"/>
    <p:sldId id="424" r:id="rId18"/>
    <p:sldId id="427" r:id="rId19"/>
    <p:sldId id="458" r:id="rId20"/>
    <p:sldId id="507" r:id="rId21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6244" userDrawn="1">
          <p15:clr>
            <a:srgbClr val="A4A3A4"/>
          </p15:clr>
        </p15:guide>
        <p15:guide id="2" pos="7537" userDrawn="1">
          <p15:clr>
            <a:srgbClr val="A4A3A4"/>
          </p15:clr>
        </p15:guide>
        <p15:guide id="3" pos="6992" userDrawn="1">
          <p15:clr>
            <a:srgbClr val="A4A3A4"/>
          </p15:clr>
        </p15:guide>
        <p15:guide id="4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2CC"/>
    <a:srgbClr val="DEEBF7"/>
    <a:srgbClr val="FBE5D6"/>
    <a:srgbClr val="B7DEE8"/>
    <a:srgbClr val="D9D9D9"/>
    <a:srgbClr val="DCE6F2"/>
    <a:srgbClr val="B9CDE5"/>
    <a:srgbClr val="B5CEED"/>
    <a:srgbClr val="DBEEF4"/>
    <a:srgbClr val="91C3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248" autoAdjust="0"/>
    <p:restoredTop sz="94238" autoAdjust="0"/>
  </p:normalViewPr>
  <p:slideViewPr>
    <p:cSldViewPr snapToGrid="0" showGuides="1">
      <p:cViewPr varScale="1">
        <p:scale>
          <a:sx n="72" d="100"/>
          <a:sy n="72" d="100"/>
        </p:scale>
        <p:origin x="894" y="252"/>
      </p:cViewPr>
      <p:guideLst>
        <p:guide pos="6244"/>
        <p:guide pos="7537"/>
        <p:guide pos="6992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563024-7CC9-4939-A27B-6155A96D2078}" type="datetimeFigureOut">
              <a:rPr kumimoji="1" lang="ja-JP" altLang="en-US" smtClean="0"/>
              <a:t>2024/4/5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BB6650-026F-4FB1-92FC-F8A50FDE5E9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5565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167E46-508C-4F62-8925-0B78E27219D7}" type="slidenum">
              <a:rPr lang="en-US" altLang="ja-JP" smtClean="0"/>
              <a:pPr/>
              <a:t>0</a:t>
            </a:fld>
            <a:endParaRPr lang="en-US" altLang="ja-JP"/>
          </a:p>
        </p:txBody>
      </p:sp>
      <p:sp>
        <p:nvSpPr>
          <p:cNvPr id="5" name="ヘッダー プレースホルダー 4">
            <a:extLst>
              <a:ext uri="{FF2B5EF4-FFF2-40B4-BE49-F238E27FC236}">
                <a16:creationId xmlns:a16="http://schemas.microsoft.com/office/drawing/2014/main" id="{BFBD85C6-D9E3-426F-A824-142D752D906B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ja-JP" altLang="en-US"/>
              <a:t>小学生用モデルテキスト</a:t>
            </a:r>
            <a:r>
              <a:rPr lang="en-US" altLang="ja-JP"/>
              <a:t>Ⅰ</a:t>
            </a:r>
          </a:p>
        </p:txBody>
      </p:sp>
    </p:spTree>
    <p:extLst>
      <p:ext uri="{BB962C8B-B14F-4D97-AF65-F5344CB8AC3E}">
        <p14:creationId xmlns:p14="http://schemas.microsoft.com/office/powerpoint/2010/main" val="35143652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167E46-508C-4F62-8925-0B78E27219D7}" type="slidenum">
              <a:rPr lang="en-US" altLang="ja-JP" smtClean="0"/>
              <a:pPr/>
              <a:t>9</a:t>
            </a:fld>
            <a:endParaRPr lang="en-US" altLang="ja-JP"/>
          </a:p>
        </p:txBody>
      </p:sp>
      <p:sp>
        <p:nvSpPr>
          <p:cNvPr id="5" name="ヘッダー プレースホルダー 4">
            <a:extLst>
              <a:ext uri="{FF2B5EF4-FFF2-40B4-BE49-F238E27FC236}">
                <a16:creationId xmlns:a16="http://schemas.microsoft.com/office/drawing/2014/main" id="{C726BD84-E4CB-4C01-B0FC-0142FED7DFD6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ja-JP" altLang="en-US"/>
              <a:t>小学生用モデルテキスト</a:t>
            </a:r>
            <a:r>
              <a:rPr lang="en-US" altLang="ja-JP"/>
              <a:t>Ⅰ</a:t>
            </a:r>
          </a:p>
        </p:txBody>
      </p:sp>
    </p:spTree>
    <p:extLst>
      <p:ext uri="{BB962C8B-B14F-4D97-AF65-F5344CB8AC3E}">
        <p14:creationId xmlns:p14="http://schemas.microsoft.com/office/powerpoint/2010/main" val="37649728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167E46-508C-4F62-8925-0B78E27219D7}" type="slidenum">
              <a:rPr lang="en-US" altLang="ja-JP" smtClean="0"/>
              <a:pPr/>
              <a:t>10</a:t>
            </a:fld>
            <a:endParaRPr lang="en-US" altLang="ja-JP"/>
          </a:p>
        </p:txBody>
      </p:sp>
      <p:sp>
        <p:nvSpPr>
          <p:cNvPr id="5" name="ヘッダー プレースホルダー 4">
            <a:extLst>
              <a:ext uri="{FF2B5EF4-FFF2-40B4-BE49-F238E27FC236}">
                <a16:creationId xmlns:a16="http://schemas.microsoft.com/office/drawing/2014/main" id="{E79FEBE7-0367-4C49-B9B6-5F489584D228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ja-JP" altLang="en-US"/>
              <a:t>小学生用モデルテキスト</a:t>
            </a:r>
            <a:r>
              <a:rPr lang="en-US" altLang="ja-JP"/>
              <a:t>Ⅰ</a:t>
            </a:r>
          </a:p>
        </p:txBody>
      </p:sp>
    </p:spTree>
    <p:extLst>
      <p:ext uri="{BB962C8B-B14F-4D97-AF65-F5344CB8AC3E}">
        <p14:creationId xmlns:p14="http://schemas.microsoft.com/office/powerpoint/2010/main" val="34856910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167E46-508C-4F62-8925-0B78E27219D7}" type="slidenum">
              <a:rPr lang="en-US" altLang="ja-JP" smtClean="0"/>
              <a:pPr/>
              <a:t>11</a:t>
            </a:fld>
            <a:endParaRPr lang="en-US" altLang="ja-JP"/>
          </a:p>
        </p:txBody>
      </p:sp>
      <p:sp>
        <p:nvSpPr>
          <p:cNvPr id="5" name="ヘッダー プレースホルダー 4">
            <a:extLst>
              <a:ext uri="{FF2B5EF4-FFF2-40B4-BE49-F238E27FC236}">
                <a16:creationId xmlns:a16="http://schemas.microsoft.com/office/drawing/2014/main" id="{9E05EF75-B934-4FB1-84A1-F13E87C7C936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ja-JP" altLang="en-US"/>
              <a:t>小学生用モデルテキスト</a:t>
            </a:r>
            <a:r>
              <a:rPr lang="en-US" altLang="ja-JP"/>
              <a:t>Ⅰ</a:t>
            </a:r>
          </a:p>
        </p:txBody>
      </p:sp>
    </p:spTree>
    <p:extLst>
      <p:ext uri="{BB962C8B-B14F-4D97-AF65-F5344CB8AC3E}">
        <p14:creationId xmlns:p14="http://schemas.microsoft.com/office/powerpoint/2010/main" val="23191265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167E46-508C-4F62-8925-0B78E27219D7}" type="slidenum">
              <a:rPr lang="en-US" altLang="ja-JP" smtClean="0"/>
              <a:pPr/>
              <a:t>12</a:t>
            </a:fld>
            <a:endParaRPr lang="en-US" altLang="ja-JP"/>
          </a:p>
        </p:txBody>
      </p:sp>
      <p:sp>
        <p:nvSpPr>
          <p:cNvPr id="5" name="ヘッダー プレースホルダー 4">
            <a:extLst>
              <a:ext uri="{FF2B5EF4-FFF2-40B4-BE49-F238E27FC236}">
                <a16:creationId xmlns:a16="http://schemas.microsoft.com/office/drawing/2014/main" id="{A688707F-36BA-4C76-A4AA-706BAF348D28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ja-JP" altLang="en-US"/>
              <a:t>小学生用モデルテキスト</a:t>
            </a:r>
            <a:r>
              <a:rPr lang="en-US" altLang="ja-JP"/>
              <a:t>Ⅰ</a:t>
            </a:r>
          </a:p>
        </p:txBody>
      </p:sp>
    </p:spTree>
    <p:extLst>
      <p:ext uri="{BB962C8B-B14F-4D97-AF65-F5344CB8AC3E}">
        <p14:creationId xmlns:p14="http://schemas.microsoft.com/office/powerpoint/2010/main" val="1169322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ja-JP" altLang="en-US" dirty="0"/>
          </a:p>
        </p:txBody>
      </p:sp>
      <p:sp>
        <p:nvSpPr>
          <p:cNvPr id="4" name="ヘッダー プレースホルダー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kumimoji="1" lang="ja-JP" altLang="en-US"/>
              <a:t>高校生用モデルテキスト</a:t>
            </a:r>
            <a:r>
              <a:rPr kumimoji="1" lang="en-US" altLang="ja-JP"/>
              <a:t>Ⅱ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1CF14-DF28-4A09-963B-B864808D71BF}" type="slidenum">
              <a:rPr kumimoji="1" lang="ja-JP" altLang="en-US" smtClean="0"/>
              <a:pPr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888747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ja-JP" altLang="en-US" dirty="0"/>
          </a:p>
        </p:txBody>
      </p:sp>
      <p:sp>
        <p:nvSpPr>
          <p:cNvPr id="4" name="ヘッダー プレースホルダー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kumimoji="1" lang="ja-JP" altLang="en-US"/>
              <a:t>高校生用モデルテキスト</a:t>
            </a:r>
            <a:r>
              <a:rPr kumimoji="1" lang="en-US" altLang="ja-JP"/>
              <a:t>Ⅱ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1CF14-DF28-4A09-963B-B864808D71BF}" type="slidenum">
              <a:rPr kumimoji="1" lang="ja-JP" altLang="en-US" smtClean="0"/>
              <a:pPr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301696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167E46-508C-4F62-8925-0B78E27219D7}" type="slidenum">
              <a:rPr lang="en-US" altLang="ja-JP" smtClean="0"/>
              <a:pPr/>
              <a:t>15</a:t>
            </a:fld>
            <a:endParaRPr lang="en-US" altLang="ja-JP"/>
          </a:p>
        </p:txBody>
      </p:sp>
      <p:sp>
        <p:nvSpPr>
          <p:cNvPr id="5" name="ヘッダー プレースホルダー 4">
            <a:extLst>
              <a:ext uri="{FF2B5EF4-FFF2-40B4-BE49-F238E27FC236}">
                <a16:creationId xmlns:a16="http://schemas.microsoft.com/office/drawing/2014/main" id="{40226A7C-3B0F-42F8-B209-5D69E91652BD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ja-JP" altLang="en-US"/>
              <a:t>小学生用モデルテキスト</a:t>
            </a:r>
            <a:r>
              <a:rPr lang="en-US" altLang="ja-JP"/>
              <a:t>Ⅰ</a:t>
            </a:r>
          </a:p>
        </p:txBody>
      </p:sp>
    </p:spTree>
    <p:extLst>
      <p:ext uri="{BB962C8B-B14F-4D97-AF65-F5344CB8AC3E}">
        <p14:creationId xmlns:p14="http://schemas.microsoft.com/office/powerpoint/2010/main" val="5090940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167E46-508C-4F62-8925-0B78E27219D7}" type="slidenum">
              <a:rPr lang="en-US" altLang="ja-JP" smtClean="0"/>
              <a:pPr/>
              <a:t>16</a:t>
            </a:fld>
            <a:endParaRPr lang="en-US" altLang="ja-JP"/>
          </a:p>
        </p:txBody>
      </p:sp>
      <p:sp>
        <p:nvSpPr>
          <p:cNvPr id="5" name="ヘッダー プレースホルダー 4">
            <a:extLst>
              <a:ext uri="{FF2B5EF4-FFF2-40B4-BE49-F238E27FC236}">
                <a16:creationId xmlns:a16="http://schemas.microsoft.com/office/drawing/2014/main" id="{F705D043-F3C5-40C2-A07E-2E8477BDDB15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ja-JP" altLang="en-US"/>
              <a:t>小学生用モデルテキスト</a:t>
            </a:r>
            <a:r>
              <a:rPr lang="en-US" altLang="ja-JP"/>
              <a:t>Ⅰ</a:t>
            </a:r>
          </a:p>
        </p:txBody>
      </p:sp>
    </p:spTree>
    <p:extLst>
      <p:ext uri="{BB962C8B-B14F-4D97-AF65-F5344CB8AC3E}">
        <p14:creationId xmlns:p14="http://schemas.microsoft.com/office/powerpoint/2010/main" val="20506074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167E46-508C-4F62-8925-0B78E27219D7}" type="slidenum">
              <a:rPr lang="en-US" altLang="ja-JP" smtClean="0"/>
              <a:pPr/>
              <a:t>17</a:t>
            </a:fld>
            <a:endParaRPr lang="en-US" altLang="ja-JP"/>
          </a:p>
        </p:txBody>
      </p:sp>
      <p:sp>
        <p:nvSpPr>
          <p:cNvPr id="5" name="ヘッダー プレースホルダー 4">
            <a:extLst>
              <a:ext uri="{FF2B5EF4-FFF2-40B4-BE49-F238E27FC236}">
                <a16:creationId xmlns:a16="http://schemas.microsoft.com/office/drawing/2014/main" id="{DBB0ABF8-3BBB-4CC3-98FE-13CDD2BC65D8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ja-JP" altLang="en-US"/>
              <a:t>小学生用モデルテキスト</a:t>
            </a:r>
            <a:r>
              <a:rPr lang="en-US" altLang="ja-JP"/>
              <a:t>Ⅰ</a:t>
            </a:r>
          </a:p>
        </p:txBody>
      </p:sp>
    </p:spTree>
    <p:extLst>
      <p:ext uri="{BB962C8B-B14F-4D97-AF65-F5344CB8AC3E}">
        <p14:creationId xmlns:p14="http://schemas.microsoft.com/office/powerpoint/2010/main" val="25229100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167E46-508C-4F62-8925-0B78E27219D7}" type="slidenum">
              <a:rPr lang="en-US" altLang="ja-JP" smtClean="0"/>
              <a:pPr/>
              <a:t>18</a:t>
            </a:fld>
            <a:endParaRPr lang="en-US" altLang="ja-JP"/>
          </a:p>
        </p:txBody>
      </p:sp>
      <p:sp>
        <p:nvSpPr>
          <p:cNvPr id="5" name="ヘッダー プレースホルダー 4">
            <a:extLst>
              <a:ext uri="{FF2B5EF4-FFF2-40B4-BE49-F238E27FC236}">
                <a16:creationId xmlns:a16="http://schemas.microsoft.com/office/drawing/2014/main" id="{F1640564-3E27-4EF0-A1E8-704BC5CE96F1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ja-JP" altLang="en-US"/>
              <a:t>小学生用モデルテキスト</a:t>
            </a:r>
            <a:r>
              <a:rPr lang="en-US" altLang="ja-JP"/>
              <a:t>Ⅰ</a:t>
            </a:r>
          </a:p>
        </p:txBody>
      </p:sp>
    </p:spTree>
    <p:extLst>
      <p:ext uri="{BB962C8B-B14F-4D97-AF65-F5344CB8AC3E}">
        <p14:creationId xmlns:p14="http://schemas.microsoft.com/office/powerpoint/2010/main" val="1840368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167E46-508C-4F62-8925-0B78E27219D7}" type="slidenum">
              <a:rPr lang="en-US" altLang="ja-JP" smtClean="0"/>
              <a:pPr/>
              <a:t>1</a:t>
            </a:fld>
            <a:endParaRPr lang="en-US" altLang="ja-JP"/>
          </a:p>
        </p:txBody>
      </p:sp>
      <p:sp>
        <p:nvSpPr>
          <p:cNvPr id="5" name="ヘッダー プレースホルダー 4">
            <a:extLst>
              <a:ext uri="{FF2B5EF4-FFF2-40B4-BE49-F238E27FC236}">
                <a16:creationId xmlns:a16="http://schemas.microsoft.com/office/drawing/2014/main" id="{80CA9183-DE7E-46F4-88C8-67ABDE2483FE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ja-JP" altLang="en-US"/>
              <a:t>小学生用モデルテキスト</a:t>
            </a:r>
            <a:r>
              <a:rPr lang="en-US" altLang="ja-JP"/>
              <a:t>Ⅰ</a:t>
            </a:r>
          </a:p>
        </p:txBody>
      </p:sp>
    </p:spTree>
    <p:extLst>
      <p:ext uri="{BB962C8B-B14F-4D97-AF65-F5344CB8AC3E}">
        <p14:creationId xmlns:p14="http://schemas.microsoft.com/office/powerpoint/2010/main" val="30215901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B6650-026F-4FB1-92FC-F8A50FDE5E91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7152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73868" fontAlgn="auto">
              <a:spcBef>
                <a:spcPts val="0"/>
              </a:spcBef>
              <a:spcAft>
                <a:spcPts val="0"/>
              </a:spcAft>
              <a:defRPr/>
            </a:pPr>
            <a:fld id="{1A45F54A-FD13-49DF-B398-957F3776A287}" type="slidenum">
              <a:rPr lang="ja-JP" altLang="en-US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rPr>
              <a:pPr defTabSz="473868" fontAlgn="auto">
                <a:spcBef>
                  <a:spcPts val="0"/>
                </a:spcBef>
                <a:spcAft>
                  <a:spcPts val="0"/>
                </a:spcAft>
                <a:defRPr/>
              </a:pPr>
              <a:t>2</a:t>
            </a:fld>
            <a:endParaRPr lang="ja-JP" altLang="en-US">
              <a:solidFill>
                <a:prstClr val="black"/>
              </a:solidFill>
              <a:latin typeface="游ゴシック" panose="020F0502020204030204"/>
              <a:ea typeface="游ゴシック" panose="020B0400000000000000" pitchFamily="50" charset="-128"/>
            </a:endParaRPr>
          </a:p>
        </p:txBody>
      </p:sp>
      <p:sp>
        <p:nvSpPr>
          <p:cNvPr id="5" name="ヘッダー プレースホルダー 4">
            <a:extLst>
              <a:ext uri="{FF2B5EF4-FFF2-40B4-BE49-F238E27FC236}">
                <a16:creationId xmlns:a16="http://schemas.microsoft.com/office/drawing/2014/main" id="{BE7CD3C8-3535-4F90-90F4-72CCD8173757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ja-JP" altLang="en-US"/>
              <a:t>小学生用モデルテキスト</a:t>
            </a:r>
            <a:r>
              <a:rPr lang="en-US" altLang="ja-JP"/>
              <a:t>Ⅰ</a:t>
            </a:r>
          </a:p>
        </p:txBody>
      </p:sp>
    </p:spTree>
    <p:extLst>
      <p:ext uri="{BB962C8B-B14F-4D97-AF65-F5344CB8AC3E}">
        <p14:creationId xmlns:p14="http://schemas.microsoft.com/office/powerpoint/2010/main" val="37827206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167E46-508C-4F62-8925-0B78E27219D7}" type="slidenum">
              <a:rPr lang="en-US" altLang="ja-JP" smtClean="0"/>
              <a:pPr/>
              <a:t>3</a:t>
            </a:fld>
            <a:endParaRPr lang="en-US" altLang="ja-JP"/>
          </a:p>
        </p:txBody>
      </p:sp>
      <p:sp>
        <p:nvSpPr>
          <p:cNvPr id="5" name="ヘッダー プレースホルダー 4">
            <a:extLst>
              <a:ext uri="{FF2B5EF4-FFF2-40B4-BE49-F238E27FC236}">
                <a16:creationId xmlns:a16="http://schemas.microsoft.com/office/drawing/2014/main" id="{0204265A-74A8-41A9-9497-F6473E238931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ja-JP" altLang="en-US"/>
              <a:t>小学生用モデルテキスト</a:t>
            </a:r>
            <a:r>
              <a:rPr lang="en-US" altLang="ja-JP"/>
              <a:t>Ⅰ</a:t>
            </a:r>
          </a:p>
        </p:txBody>
      </p:sp>
    </p:spTree>
    <p:extLst>
      <p:ext uri="{BB962C8B-B14F-4D97-AF65-F5344CB8AC3E}">
        <p14:creationId xmlns:p14="http://schemas.microsoft.com/office/powerpoint/2010/main" val="37478074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167E46-508C-4F62-8925-0B78E27219D7}" type="slidenum">
              <a:rPr lang="en-US" altLang="ja-JP" smtClean="0"/>
              <a:pPr/>
              <a:t>4</a:t>
            </a:fld>
            <a:endParaRPr lang="en-US" altLang="ja-JP"/>
          </a:p>
        </p:txBody>
      </p:sp>
      <p:sp>
        <p:nvSpPr>
          <p:cNvPr id="5" name="ヘッダー プレースホルダー 4">
            <a:extLst>
              <a:ext uri="{FF2B5EF4-FFF2-40B4-BE49-F238E27FC236}">
                <a16:creationId xmlns:a16="http://schemas.microsoft.com/office/drawing/2014/main" id="{3BB4CBA0-2A27-44E5-AF98-45D2ACC4552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ja-JP" altLang="en-US"/>
              <a:t>小学生用モデルテキスト</a:t>
            </a:r>
            <a:r>
              <a:rPr lang="en-US" altLang="ja-JP"/>
              <a:t>Ⅰ</a:t>
            </a:r>
          </a:p>
        </p:txBody>
      </p:sp>
    </p:spTree>
    <p:extLst>
      <p:ext uri="{BB962C8B-B14F-4D97-AF65-F5344CB8AC3E}">
        <p14:creationId xmlns:p14="http://schemas.microsoft.com/office/powerpoint/2010/main" val="31197886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167E46-508C-4F62-8925-0B78E27219D7}" type="slidenum">
              <a:rPr lang="en-US" altLang="ja-JP" smtClean="0"/>
              <a:pPr/>
              <a:t>5</a:t>
            </a:fld>
            <a:endParaRPr lang="en-US" altLang="ja-JP"/>
          </a:p>
        </p:txBody>
      </p:sp>
      <p:sp>
        <p:nvSpPr>
          <p:cNvPr id="5" name="ヘッダー プレースホルダー 4">
            <a:extLst>
              <a:ext uri="{FF2B5EF4-FFF2-40B4-BE49-F238E27FC236}">
                <a16:creationId xmlns:a16="http://schemas.microsoft.com/office/drawing/2014/main" id="{710FEC3F-0902-4E41-AC7F-4035C0E6B853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ja-JP" altLang="en-US"/>
              <a:t>小学生用モデルテキスト</a:t>
            </a:r>
            <a:r>
              <a:rPr lang="en-US" altLang="ja-JP"/>
              <a:t>Ⅰ</a:t>
            </a:r>
          </a:p>
        </p:txBody>
      </p:sp>
    </p:spTree>
    <p:extLst>
      <p:ext uri="{BB962C8B-B14F-4D97-AF65-F5344CB8AC3E}">
        <p14:creationId xmlns:p14="http://schemas.microsoft.com/office/powerpoint/2010/main" val="4753926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167E46-508C-4F62-8925-0B78E27219D7}" type="slidenum">
              <a:rPr lang="en-US" altLang="ja-JP" smtClean="0"/>
              <a:pPr/>
              <a:t>6</a:t>
            </a:fld>
            <a:endParaRPr lang="en-US" altLang="ja-JP"/>
          </a:p>
        </p:txBody>
      </p:sp>
      <p:sp>
        <p:nvSpPr>
          <p:cNvPr id="5" name="ヘッダー プレースホルダー 4">
            <a:extLst>
              <a:ext uri="{FF2B5EF4-FFF2-40B4-BE49-F238E27FC236}">
                <a16:creationId xmlns:a16="http://schemas.microsoft.com/office/drawing/2014/main" id="{68A6784D-FFD7-445C-98FD-690E0171E2D6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ja-JP" altLang="en-US"/>
              <a:t>小学生用モデルテキスト</a:t>
            </a:r>
            <a:r>
              <a:rPr lang="en-US" altLang="ja-JP"/>
              <a:t>Ⅰ</a:t>
            </a:r>
          </a:p>
        </p:txBody>
      </p:sp>
    </p:spTree>
    <p:extLst>
      <p:ext uri="{BB962C8B-B14F-4D97-AF65-F5344CB8AC3E}">
        <p14:creationId xmlns:p14="http://schemas.microsoft.com/office/powerpoint/2010/main" val="40723189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167E46-508C-4F62-8925-0B78E27219D7}" type="slidenum">
              <a:rPr lang="en-US" altLang="ja-JP" smtClean="0"/>
              <a:pPr/>
              <a:t>7</a:t>
            </a:fld>
            <a:endParaRPr lang="en-US" altLang="ja-JP"/>
          </a:p>
        </p:txBody>
      </p:sp>
      <p:sp>
        <p:nvSpPr>
          <p:cNvPr id="5" name="ヘッダー プレースホルダー 4">
            <a:extLst>
              <a:ext uri="{FF2B5EF4-FFF2-40B4-BE49-F238E27FC236}">
                <a16:creationId xmlns:a16="http://schemas.microsoft.com/office/drawing/2014/main" id="{C9E196E5-489E-489A-B59F-004FBCDFB32C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ja-JP" altLang="en-US"/>
              <a:t>小学生用モデルテキスト</a:t>
            </a:r>
            <a:r>
              <a:rPr lang="en-US" altLang="ja-JP"/>
              <a:t>Ⅰ</a:t>
            </a:r>
          </a:p>
        </p:txBody>
      </p:sp>
    </p:spTree>
    <p:extLst>
      <p:ext uri="{BB962C8B-B14F-4D97-AF65-F5344CB8AC3E}">
        <p14:creationId xmlns:p14="http://schemas.microsoft.com/office/powerpoint/2010/main" val="10332963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167E46-508C-4F62-8925-0B78E27219D7}" type="slidenum">
              <a:rPr lang="en-US" altLang="ja-JP" smtClean="0"/>
              <a:pPr/>
              <a:t>8</a:t>
            </a:fld>
            <a:endParaRPr lang="en-US" altLang="ja-JP"/>
          </a:p>
        </p:txBody>
      </p:sp>
      <p:sp>
        <p:nvSpPr>
          <p:cNvPr id="5" name="ヘッダー プレースホルダー 4">
            <a:extLst>
              <a:ext uri="{FF2B5EF4-FFF2-40B4-BE49-F238E27FC236}">
                <a16:creationId xmlns:a16="http://schemas.microsoft.com/office/drawing/2014/main" id="{77B2F976-9B46-474A-8BFD-65E4615A1F4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ja-JP" altLang="en-US"/>
              <a:t>小学生用モデルテキスト</a:t>
            </a:r>
            <a:r>
              <a:rPr lang="en-US" altLang="ja-JP"/>
              <a:t>Ⅰ</a:t>
            </a:r>
          </a:p>
        </p:txBody>
      </p:sp>
    </p:spTree>
    <p:extLst>
      <p:ext uri="{BB962C8B-B14F-4D97-AF65-F5344CB8AC3E}">
        <p14:creationId xmlns:p14="http://schemas.microsoft.com/office/powerpoint/2010/main" val="3118066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DC29FC77-9409-85EF-3D5E-94481F484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726A3-B8A5-4C29-A08C-DC43E4983CC2}" type="datetimeFigureOut">
              <a:rPr kumimoji="1" lang="ja-JP" altLang="en-US" smtClean="0"/>
              <a:t>2024/4/5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5D86761-AA6E-5177-649E-51EE3994A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95D0876-2CCF-2C98-EF1E-0B7FB165C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845F6-B394-49F2-8E3E-0F5FA7039B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98411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2213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86266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9580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7024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3271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1C87AD82-6B28-7917-7612-0F847C977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8229C0F2-A611-8B13-405B-323EDCF3CE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9DC10B8-B2DF-3ABA-7221-2E1745AD6C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6726A3-B8A5-4C29-A08C-DC43E4983CC2}" type="datetimeFigureOut">
              <a:rPr kumimoji="1" lang="ja-JP" altLang="en-US" smtClean="0"/>
              <a:t>2024/4/5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FA1F5EC-09A2-436E-DD99-4967A1A467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3EB2F36-3A5B-1AFC-C04F-B295A22CEE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2845F6-B394-49F2-8E3E-0F5FA7039B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30173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60" r:id="rId2"/>
    <p:sldLayoutId id="2147483661" r:id="rId3"/>
    <p:sldLayoutId id="2147483662" r:id="rId4"/>
    <p:sldLayoutId id="2147483663" r:id="rId5"/>
    <p:sldLayoutId id="214748366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jp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50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3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1.png"/><Relationship Id="rId7" Type="http://schemas.microsoft.com/office/2007/relationships/hdphoto" Target="../media/hdphoto4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png"/><Relationship Id="rId5" Type="http://schemas.openxmlformats.org/officeDocument/2006/relationships/image" Target="../media/image37.pn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.png"/><Relationship Id="rId5" Type="http://schemas.openxmlformats.org/officeDocument/2006/relationships/image" Target="../media/image31.png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1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54.png"/><Relationship Id="rId4" Type="http://schemas.microsoft.com/office/2007/relationships/hdphoto" Target="../media/hdphoto3.wdp"/><Relationship Id="rId9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1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microsoft.com/office/2007/relationships/hdphoto" Target="../media/hdphoto3.wdp"/><Relationship Id="rId9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1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1.png"/><Relationship Id="rId11" Type="http://schemas.openxmlformats.org/officeDocument/2006/relationships/image" Target="../media/image9.png"/><Relationship Id="rId5" Type="http://schemas.openxmlformats.org/officeDocument/2006/relationships/image" Target="../media/image60.png"/><Relationship Id="rId10" Type="http://schemas.openxmlformats.org/officeDocument/2006/relationships/image" Target="../media/image11.png"/><Relationship Id="rId4" Type="http://schemas.microsoft.com/office/2007/relationships/hdphoto" Target="../media/hdphoto3.wdp"/><Relationship Id="rId9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png"/><Relationship Id="rId5" Type="http://schemas.openxmlformats.org/officeDocument/2006/relationships/image" Target="../media/image10.png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51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microsoft.com/office/2007/relationships/hdphoto" Target="../media/hdphoto3.wdp"/><Relationship Id="rId9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2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2.jpe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46.png"/><Relationship Id="rId3" Type="http://schemas.openxmlformats.org/officeDocument/2006/relationships/image" Target="../media/image12.jpe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19" Type="http://schemas.openxmlformats.org/officeDocument/2006/relationships/image" Target="../media/image47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図 18">
            <a:extLst>
              <a:ext uri="{FF2B5EF4-FFF2-40B4-BE49-F238E27FC236}">
                <a16:creationId xmlns:a16="http://schemas.microsoft.com/office/drawing/2014/main" id="{894ED561-0A74-3D80-FC54-048A1810966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D784BA0A-6554-A77E-672D-F8473F6142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655" y="-435429"/>
            <a:ext cx="9869714" cy="7293429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5A6A2DB-65C4-410A-B11C-FFFE08DFA2C4}"/>
              </a:ext>
            </a:extLst>
          </p:cNvPr>
          <p:cNvSpPr txBox="1"/>
          <p:nvPr/>
        </p:nvSpPr>
        <p:spPr>
          <a:xfrm>
            <a:off x="4605666" y="5891715"/>
            <a:ext cx="3600000" cy="612000"/>
          </a:xfrm>
          <a:prstGeom prst="rect">
            <a:avLst/>
          </a:prstGeom>
          <a:noFill/>
          <a:ln w="6350" cap="sq">
            <a:noFill/>
            <a:miter lim="800000"/>
          </a:ln>
        </p:spPr>
        <p:txBody>
          <a:bodyPr wrap="square" rtlCol="0" anchor="ctr">
            <a:noAutofit/>
          </a:bodyPr>
          <a:lstStyle/>
          <a:p>
            <a:pPr algn="ctr" defTabSz="457200" fontAlgn="ctr">
              <a:buSzPct val="70000"/>
              <a:defRPr/>
            </a:pPr>
            <a:r>
              <a:rPr lang="ja-JP" altLang="en-US" sz="4000" b="1" spc="300" dirty="0">
                <a:solidFill>
                  <a:prstClr val="black">
                    <a:lumMod val="85000"/>
                    <a:lumOff val="15000"/>
                  </a:prst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近畿税理士会</a:t>
            </a:r>
            <a:endParaRPr lang="en-US" altLang="ja-JP" sz="4000" b="1" spc="300" dirty="0">
              <a:solidFill>
                <a:prstClr val="black">
                  <a:lumMod val="85000"/>
                  <a:lumOff val="15000"/>
                </a:prst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7F3387EA-DEA3-1213-01A4-7E84548964F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9" t="16456" r="50781"/>
          <a:stretch/>
        </p:blipFill>
        <p:spPr>
          <a:xfrm>
            <a:off x="9091385" y="2731513"/>
            <a:ext cx="2489545" cy="3469262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EC7F3A2F-CF7D-2502-9891-D33553EA6E4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758" b="99565" l="557" r="48468">
                        <a14:foregroundMark x1="44661" y1="67516" x2="48514" y2="76708"/>
                        <a14:foregroundMark x1="26602" y1="38199" x2="25534" y2="18758"/>
                        <a14:foregroundMark x1="13603" y1="74907" x2="4178" y2="73168"/>
                        <a14:foregroundMark x1="33565" y1="53727" x2="34123" y2="32919"/>
                        <a14:foregroundMark x1="33844" y1="96832" x2="27716" y2="96832"/>
                        <a14:foregroundMark x1="18013" y1="95776" x2="21634" y2="95776"/>
                        <a14:foregroundMark x1="24420" y1="60435" x2="24420" y2="40311"/>
                        <a14:foregroundMark x1="36908" y1="67888" x2="36351" y2="61491"/>
                        <a14:foregroundMark x1="35794" y1="63602" x2="29666" y2="44224"/>
                        <a14:foregroundMark x1="23027" y1="50559" x2="19127" y2="37143"/>
                        <a14:foregroundMark x1="16342" y1="73851" x2="12488" y2="53727"/>
                        <a14:foregroundMark x1="12210" y1="66460" x2="12210" y2="65404"/>
                        <a14:foregroundMark x1="18570" y1="54099" x2="18570" y2="54099"/>
                        <a14:foregroundMark x1="34680" y1="96087" x2="33565" y2="97516"/>
                        <a14:foregroundMark x1="14438" y1="93665" x2="19406" y2="98571"/>
                        <a14:foregroundMark x1="20241" y1="94348" x2="19406" y2="99627"/>
                        <a14:foregroundMark x1="33287" y1="95404" x2="33008" y2="97516"/>
                        <a14:foregroundMark x1="27437" y1="97205" x2="31616" y2="98944"/>
                        <a14:foregroundMark x1="14160" y1="93292" x2="18849" y2="98261"/>
                        <a14:foregroundMark x1="25534" y1="97516" x2="24141" y2="97888"/>
                        <a14:foregroundMark x1="35515" y1="92609" x2="32730" y2="97205"/>
                        <a14:foregroundMark x1="29387" y1="89068" x2="28273" y2="45652"/>
                        <a14:foregroundMark x1="33287" y1="52671" x2="30501" y2="37143"/>
                        <a14:foregroundMark x1="28552" y1="40683" x2="32173" y2="24410"/>
                        <a14:foregroundMark x1="33008" y1="47391" x2="35794" y2="35714"/>
                        <a14:foregroundMark x1="35794" y1="52671" x2="36072" y2="32547"/>
                        <a14:foregroundMark x1="36351" y1="40311" x2="36072" y2="29752"/>
                        <a14:foregroundMark x1="29944" y1="33975" x2="28552" y2="24783"/>
                        <a14:foregroundMark x1="26370" y1="33602" x2="23863" y2="22671"/>
                        <a14:foregroundMark x1="23863" y1="34348" x2="20520" y2="21242"/>
                        <a14:foregroundMark x1="19684" y1="31491" x2="16342" y2="22298"/>
                        <a14:foregroundMark x1="17177" y1="42422" x2="14717" y2="30062"/>
                        <a14:foregroundMark x1="2228" y1="82671" x2="557" y2="64348"/>
                        <a14:foregroundMark x1="3343" y1="80248" x2="3343" y2="71739"/>
                        <a14:foregroundMark x1="35515" y1="95776" x2="34680" y2="96087"/>
                        <a14:foregroundMark x1="33565" y1="95776" x2="33008" y2="97205"/>
                        <a14:foregroundMark x1="31894" y1="97205" x2="18292" y2="98261"/>
                        <a14:foregroundMark x1="18292" y1="98261" x2="34958" y2="975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730" r="49802"/>
          <a:stretch/>
        </p:blipFill>
        <p:spPr>
          <a:xfrm flipH="1">
            <a:off x="274864" y="2898775"/>
            <a:ext cx="2766954" cy="3302000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98505259-6C51-E785-BFFF-9EA442797A92}"/>
              </a:ext>
            </a:extLst>
          </p:cNvPr>
          <p:cNvSpPr txBox="1"/>
          <p:nvPr/>
        </p:nvSpPr>
        <p:spPr>
          <a:xfrm>
            <a:off x="2276186" y="945332"/>
            <a:ext cx="7639628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 fontAlgn="ctr">
              <a:buSzPct val="70000"/>
              <a:defRPr/>
            </a:pPr>
            <a:r>
              <a:rPr lang="ja-JP" altLang="en-US" sz="88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税</a:t>
            </a:r>
            <a:r>
              <a:rPr lang="ja-JP" altLang="en-US" sz="60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と</a:t>
            </a:r>
            <a:r>
              <a:rPr lang="ja-JP" altLang="en-US" sz="88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社会</a:t>
            </a:r>
            <a:endParaRPr lang="en-US" altLang="ja-JP" sz="66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 defTabSz="457200" fontAlgn="ctr">
              <a:buSzPct val="70000"/>
              <a:defRPr/>
            </a:pPr>
            <a:r>
              <a:rPr lang="ja-JP" altLang="en-US" sz="60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について</a:t>
            </a:r>
          </a:p>
          <a:p>
            <a:pPr algn="ctr" defTabSz="457200" fontAlgn="ctr">
              <a:buSzPct val="70000"/>
              <a:defRPr/>
            </a:pPr>
            <a:r>
              <a:rPr lang="ja-JP" altLang="en-US" sz="66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考えてみよう</a:t>
            </a:r>
            <a:endParaRPr lang="en-US" altLang="ja-JP" sz="66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06D5236F-4E6C-464B-8BF1-5E0630C294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50" y="7938"/>
            <a:ext cx="2209800" cy="2590800"/>
          </a:xfrm>
          <a:prstGeom prst="rect">
            <a:avLst/>
          </a:prstGeom>
          <a:effectLst>
            <a:glow rad="76200">
              <a:schemeClr val="bg1"/>
            </a:glow>
          </a:effec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6F8F4200-FF62-EADD-6804-C0016BD2A5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715" y="5768775"/>
            <a:ext cx="86400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6892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3E7D2891-EC57-70D5-B723-41BC358D696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5402" cy="6858000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0B49A0F3-3105-0A2F-D4FD-BE88B28D9E51}"/>
              </a:ext>
            </a:extLst>
          </p:cNvPr>
          <p:cNvSpPr/>
          <p:nvPr/>
        </p:nvSpPr>
        <p:spPr>
          <a:xfrm>
            <a:off x="0" y="6419850"/>
            <a:ext cx="12192000" cy="438150"/>
          </a:xfrm>
          <a:prstGeom prst="rect">
            <a:avLst/>
          </a:prstGeom>
          <a:solidFill>
            <a:srgbClr val="F794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46224DA-96C6-CE28-4CFA-71F01CB3E551}"/>
              </a:ext>
            </a:extLst>
          </p:cNvPr>
          <p:cNvSpPr txBox="1"/>
          <p:nvPr/>
        </p:nvSpPr>
        <p:spPr>
          <a:xfrm>
            <a:off x="191634" y="6533376"/>
            <a:ext cx="907619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900" b="0" i="0" dirty="0">
                <a:solidFill>
                  <a:srgbClr val="FFFFFF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©</a:t>
            </a:r>
            <a:r>
              <a:rPr lang="ja-JP" altLang="en-US" sz="900" dirty="0">
                <a:solidFill>
                  <a:srgbClr val="FFFFF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lang="en-US" altLang="ja-JP" sz="900" b="0" i="0" dirty="0">
                <a:solidFill>
                  <a:srgbClr val="FFFFFF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2024 Kinki Certified Public Tax Accountants' Association All Rights Reserved.</a:t>
            </a:r>
            <a:endParaRPr lang="ja-JP" altLang="en-US" sz="9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6" name="スライド番号プレースホルダー 1">
            <a:extLst>
              <a:ext uri="{FF2B5EF4-FFF2-40B4-BE49-F238E27FC236}">
                <a16:creationId xmlns:a16="http://schemas.microsoft.com/office/drawing/2014/main" id="{D91AA7FD-6E27-0D79-D6D6-6DCD1CC3DF18}"/>
              </a:ext>
            </a:extLst>
          </p:cNvPr>
          <p:cNvSpPr txBox="1">
            <a:spLocks/>
          </p:cNvSpPr>
          <p:nvPr/>
        </p:nvSpPr>
        <p:spPr>
          <a:xfrm>
            <a:off x="11123129" y="6549572"/>
            <a:ext cx="919162" cy="222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100" kern="1200">
                <a:solidFill>
                  <a:schemeClr val="tx1">
                    <a:lumMod val="90000"/>
                    <a:lumOff val="1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E31375A4-56A4-47D6-9801-1991572033F7}" type="slidenum">
              <a:rPr kumimoji="0" lang="en-US" altLang="ja-JP" smtClean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pPr>
                <a:defRPr/>
              </a:pPr>
              <a:t>9</a:t>
            </a:fld>
            <a:endParaRPr kumimoji="0" lang="ja-JP" altLang="en-US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7" name="四角形: 角を丸くする 16">
            <a:extLst>
              <a:ext uri="{FF2B5EF4-FFF2-40B4-BE49-F238E27FC236}">
                <a16:creationId xmlns:a16="http://schemas.microsoft.com/office/drawing/2014/main" id="{5657A1C2-1682-2362-6A49-7D07B962389D}"/>
              </a:ext>
            </a:extLst>
          </p:cNvPr>
          <p:cNvSpPr/>
          <p:nvPr/>
        </p:nvSpPr>
        <p:spPr>
          <a:xfrm>
            <a:off x="338363" y="1006927"/>
            <a:ext cx="11484000" cy="203202"/>
          </a:xfrm>
          <a:prstGeom prst="roundRect">
            <a:avLst>
              <a:gd name="adj" fmla="val 50000"/>
            </a:avLst>
          </a:prstGeom>
          <a:solidFill>
            <a:srgbClr val="F9CB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プレースホルダー 5">
            <a:extLst>
              <a:ext uri="{FF2B5EF4-FFF2-40B4-BE49-F238E27FC236}">
                <a16:creationId xmlns:a16="http://schemas.microsoft.com/office/drawing/2014/main" id="{AE688F30-CE03-5EE2-52E7-28A1BD270F6A}"/>
              </a:ext>
            </a:extLst>
          </p:cNvPr>
          <p:cNvSpPr txBox="1">
            <a:spLocks/>
          </p:cNvSpPr>
          <p:nvPr/>
        </p:nvSpPr>
        <p:spPr>
          <a:xfrm>
            <a:off x="-15637" y="292181"/>
            <a:ext cx="12192000" cy="10800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ja-JP" altLang="en-US" sz="4800" b="1" spc="3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税金ってなに？のまとめ</a:t>
            </a:r>
          </a:p>
        </p:txBody>
      </p:sp>
      <p:pic>
        <p:nvPicPr>
          <p:cNvPr id="27" name="Picture 2">
            <a:extLst>
              <a:ext uri="{FF2B5EF4-FFF2-40B4-BE49-F238E27FC236}">
                <a16:creationId xmlns:a16="http://schemas.microsoft.com/office/drawing/2014/main" id="{4F9665CF-FE23-E621-6F1A-83B01DE13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195" y="3323771"/>
            <a:ext cx="2805567" cy="2805567"/>
          </a:xfrm>
          <a:prstGeom prst="rect">
            <a:avLst/>
          </a:prstGeom>
          <a:noFill/>
          <a:effectLst>
            <a:glow rad="1016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5A1AD21A-F55E-5B1D-5A76-D5181715EF5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39" b="23386"/>
          <a:stretch/>
        </p:blipFill>
        <p:spPr>
          <a:xfrm>
            <a:off x="172276" y="1285160"/>
            <a:ext cx="9695542" cy="4895624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8D547E0-2838-40C5-B8DF-0A871B1276B0}"/>
              </a:ext>
            </a:extLst>
          </p:cNvPr>
          <p:cNvSpPr txBox="1"/>
          <p:nvPr/>
        </p:nvSpPr>
        <p:spPr>
          <a:xfrm>
            <a:off x="1698172" y="2494066"/>
            <a:ext cx="6894286" cy="1080000"/>
          </a:xfrm>
          <a:prstGeom prst="rect">
            <a:avLst/>
          </a:prstGeom>
          <a:noFill/>
          <a:ln w="3175"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defTabSz="457200">
              <a:lnSpc>
                <a:spcPct val="110000"/>
              </a:lnSpc>
              <a:defRPr/>
            </a:pPr>
            <a:r>
              <a:rPr lang="ja-JP" altLang="en-US" sz="3600" b="1" spc="3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税金は私たちの生活を支えて                           くれるものに使われています。</a:t>
            </a:r>
            <a:endParaRPr lang="en-US" altLang="ja-JP" sz="3600" b="1" spc="300" dirty="0">
              <a:solidFill>
                <a:prstClr val="black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defTabSz="457200">
              <a:lnSpc>
                <a:spcPct val="110000"/>
              </a:lnSpc>
              <a:defRPr/>
            </a:pPr>
            <a:r>
              <a:rPr lang="ja-JP" altLang="en-US" sz="3600" b="1" spc="3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安心・安全なくらしのために、                  なくてはならないものです。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102BD75-B3F8-0641-94B3-D8AB1167A65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84" t="39741" r="-729" b="24402"/>
          <a:stretch/>
        </p:blipFill>
        <p:spPr>
          <a:xfrm rot="5400000" flipH="1">
            <a:off x="10842585" y="2667000"/>
            <a:ext cx="378050" cy="810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569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uiExpand="1" build="p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>
            <a:extLst>
              <a:ext uri="{FF2B5EF4-FFF2-40B4-BE49-F238E27FC236}">
                <a16:creationId xmlns:a16="http://schemas.microsoft.com/office/drawing/2014/main" id="{1D430DC2-8663-FD38-6DFF-FF9D11EE8EF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423B0322-12DC-F150-FCEC-A8C19D7F4BC6}"/>
              </a:ext>
            </a:extLst>
          </p:cNvPr>
          <p:cNvSpPr/>
          <p:nvPr/>
        </p:nvSpPr>
        <p:spPr>
          <a:xfrm>
            <a:off x="0" y="6419850"/>
            <a:ext cx="12192000" cy="438150"/>
          </a:xfrm>
          <a:prstGeom prst="rect">
            <a:avLst/>
          </a:prstGeom>
          <a:solidFill>
            <a:srgbClr val="F794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1AC9E93-AC26-4E0F-18F4-EB524443D8C6}"/>
              </a:ext>
            </a:extLst>
          </p:cNvPr>
          <p:cNvSpPr txBox="1"/>
          <p:nvPr/>
        </p:nvSpPr>
        <p:spPr>
          <a:xfrm>
            <a:off x="191634" y="6533376"/>
            <a:ext cx="907619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900" b="0" i="0" dirty="0">
                <a:solidFill>
                  <a:srgbClr val="FFFFFF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©</a:t>
            </a:r>
            <a:r>
              <a:rPr lang="ja-JP" altLang="en-US" sz="900" dirty="0">
                <a:solidFill>
                  <a:srgbClr val="FFFFF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lang="en-US" altLang="ja-JP" sz="900" b="0" i="0" dirty="0">
                <a:solidFill>
                  <a:srgbClr val="FFFFFF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2024 Kinki Certified Public Tax Accountants' Association All Rights Reserved.</a:t>
            </a:r>
            <a:endParaRPr lang="ja-JP" altLang="en-US" sz="9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4" name="スライド番号プレースホルダー 1">
            <a:extLst>
              <a:ext uri="{FF2B5EF4-FFF2-40B4-BE49-F238E27FC236}">
                <a16:creationId xmlns:a16="http://schemas.microsoft.com/office/drawing/2014/main" id="{0584F982-F668-8AD5-4D0D-1104E492AD4C}"/>
              </a:ext>
            </a:extLst>
          </p:cNvPr>
          <p:cNvSpPr txBox="1">
            <a:spLocks/>
          </p:cNvSpPr>
          <p:nvPr/>
        </p:nvSpPr>
        <p:spPr>
          <a:xfrm>
            <a:off x="11123129" y="6549572"/>
            <a:ext cx="919162" cy="222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100" kern="1200">
                <a:solidFill>
                  <a:schemeClr val="tx1">
                    <a:lumMod val="90000"/>
                    <a:lumOff val="1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E31375A4-56A4-47D6-9801-1991572033F7}" type="slidenum">
              <a:rPr kumimoji="0" lang="en-US" altLang="ja-JP" smtClean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pPr>
                <a:defRPr/>
              </a:pPr>
              <a:t>10</a:t>
            </a:fld>
            <a:endParaRPr kumimoji="0" lang="ja-JP" altLang="en-US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6" name="四角形: 角を丸くする 15">
            <a:extLst>
              <a:ext uri="{FF2B5EF4-FFF2-40B4-BE49-F238E27FC236}">
                <a16:creationId xmlns:a16="http://schemas.microsoft.com/office/drawing/2014/main" id="{5596008F-1D53-293D-403A-36034B9879CB}"/>
              </a:ext>
            </a:extLst>
          </p:cNvPr>
          <p:cNvSpPr/>
          <p:nvPr/>
        </p:nvSpPr>
        <p:spPr>
          <a:xfrm>
            <a:off x="1441448" y="1006927"/>
            <a:ext cx="9288000" cy="203202"/>
          </a:xfrm>
          <a:prstGeom prst="roundRect">
            <a:avLst>
              <a:gd name="adj" fmla="val 50000"/>
            </a:avLst>
          </a:prstGeom>
          <a:solidFill>
            <a:srgbClr val="F9CB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7" name="Picture 12" descr="税理士への道のり｜税理士という仕事。｜税理士会">
            <a:extLst>
              <a:ext uri="{FF2B5EF4-FFF2-40B4-BE49-F238E27FC236}">
                <a16:creationId xmlns:a16="http://schemas.microsoft.com/office/drawing/2014/main" id="{EE40C610-03B0-12D8-D587-27807DF86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234" y="1642978"/>
            <a:ext cx="3922938" cy="4595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楕円 17">
            <a:extLst>
              <a:ext uri="{FF2B5EF4-FFF2-40B4-BE49-F238E27FC236}">
                <a16:creationId xmlns:a16="http://schemas.microsoft.com/office/drawing/2014/main" id="{2BC9CF1A-5366-A7FA-9F78-0EF309C9B26A}"/>
              </a:ext>
            </a:extLst>
          </p:cNvPr>
          <p:cNvSpPr/>
          <p:nvPr/>
        </p:nvSpPr>
        <p:spPr>
          <a:xfrm>
            <a:off x="2246085" y="328612"/>
            <a:ext cx="792000" cy="792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プレースホルダー 5">
            <a:extLst>
              <a:ext uri="{FF2B5EF4-FFF2-40B4-BE49-F238E27FC236}">
                <a16:creationId xmlns:a16="http://schemas.microsoft.com/office/drawing/2014/main" id="{08AD32E4-5C91-8FEE-7A70-9655B54C072E}"/>
              </a:ext>
            </a:extLst>
          </p:cNvPr>
          <p:cNvSpPr txBox="1">
            <a:spLocks/>
          </p:cNvSpPr>
          <p:nvPr/>
        </p:nvSpPr>
        <p:spPr>
          <a:xfrm>
            <a:off x="0" y="159657"/>
            <a:ext cx="12192000" cy="10800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ja-JP" altLang="en-US" sz="7200" b="1" spc="300" dirty="0">
                <a:solidFill>
                  <a:srgbClr val="00B05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❷</a:t>
            </a:r>
            <a:r>
              <a:rPr lang="ja-JP" altLang="en-US" sz="3200" b="1" spc="3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lang="ja-JP" altLang="en-US" sz="7200" b="1" spc="3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税金</a:t>
            </a:r>
            <a:r>
              <a:rPr lang="ja-JP" altLang="en-US" sz="5400" b="1" spc="3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</a:t>
            </a:r>
            <a:r>
              <a:rPr lang="ja-JP" altLang="en-US" sz="7200" b="1" spc="3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体験しよう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50673C25-15C6-42B9-2B60-9D38FD5305B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84" t="39741" r="-729" b="24402"/>
          <a:stretch/>
        </p:blipFill>
        <p:spPr>
          <a:xfrm>
            <a:off x="8052047" y="2299316"/>
            <a:ext cx="1074198" cy="2459115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DAFC9A04-5CBC-C0CD-8EC3-BCA8081E1BD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84" t="39741" r="-729" b="24402"/>
          <a:stretch/>
        </p:blipFill>
        <p:spPr>
          <a:xfrm flipH="1">
            <a:off x="2530135" y="2380695"/>
            <a:ext cx="1146699" cy="2459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2613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3995BEB9-52A0-8744-6E81-2ADCAB51CB1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985EE1B-F466-426B-ACD2-13BCFC738A0D}"/>
              </a:ext>
            </a:extLst>
          </p:cNvPr>
          <p:cNvSpPr txBox="1"/>
          <p:nvPr/>
        </p:nvSpPr>
        <p:spPr>
          <a:xfrm>
            <a:off x="0" y="5166890"/>
            <a:ext cx="12192000" cy="1080000"/>
          </a:xfrm>
          <a:prstGeom prst="rect">
            <a:avLst/>
          </a:prstGeom>
          <a:noFill/>
          <a:ln w="3175">
            <a:noFill/>
          </a:ln>
        </p:spPr>
        <p:txBody>
          <a:bodyPr wrap="square" tIns="0" rIns="0" bIns="0" rtlCol="0" anchor="ctr">
            <a:noAutofit/>
          </a:bodyPr>
          <a:lstStyle/>
          <a:p>
            <a:pPr algn="ctr" defTabSz="457200">
              <a:lnSpc>
                <a:spcPts val="3800"/>
              </a:lnSpc>
              <a:defRPr/>
            </a:pPr>
            <a:r>
              <a:rPr lang="ja-JP" altLang="en-US" sz="3200" b="1" spc="-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次に、各グループから</a:t>
            </a:r>
            <a:r>
              <a:rPr lang="ja-JP" altLang="en-US" sz="4400" b="1" spc="-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</a:t>
            </a:r>
            <a:r>
              <a:rPr lang="ja-JP" altLang="en-US" sz="4800" b="1" spc="-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代表を１人 </a:t>
            </a:r>
            <a:r>
              <a:rPr lang="ja-JP" altLang="en-US" sz="3200" b="1" spc="-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選びましょう。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F7DCFE5D-6A7E-C6AD-CA9C-7B180D641B01}"/>
              </a:ext>
            </a:extLst>
          </p:cNvPr>
          <p:cNvSpPr/>
          <p:nvPr/>
        </p:nvSpPr>
        <p:spPr>
          <a:xfrm>
            <a:off x="0" y="6419850"/>
            <a:ext cx="12192000" cy="438150"/>
          </a:xfrm>
          <a:prstGeom prst="rect">
            <a:avLst/>
          </a:prstGeom>
          <a:solidFill>
            <a:srgbClr val="F794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3006851-386A-116B-685B-8C8DDC86AD07}"/>
              </a:ext>
            </a:extLst>
          </p:cNvPr>
          <p:cNvSpPr txBox="1"/>
          <p:nvPr/>
        </p:nvSpPr>
        <p:spPr>
          <a:xfrm>
            <a:off x="191634" y="6533376"/>
            <a:ext cx="907619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900" b="0" i="0" dirty="0">
                <a:solidFill>
                  <a:srgbClr val="FFFFFF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©</a:t>
            </a:r>
            <a:r>
              <a:rPr lang="ja-JP" altLang="en-US" sz="900" dirty="0">
                <a:solidFill>
                  <a:srgbClr val="FFFFF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lang="en-US" altLang="ja-JP" sz="900" b="0" i="0" dirty="0">
                <a:solidFill>
                  <a:srgbClr val="FFFFFF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2024 Kinki Certified Public Tax Accountants' Association All Rights Reserved.</a:t>
            </a:r>
            <a:endParaRPr lang="ja-JP" altLang="en-US" sz="9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5" name="スライド番号プレースホルダー 1">
            <a:extLst>
              <a:ext uri="{FF2B5EF4-FFF2-40B4-BE49-F238E27FC236}">
                <a16:creationId xmlns:a16="http://schemas.microsoft.com/office/drawing/2014/main" id="{11C20F3A-9026-B320-FC5A-7BAF0DDAF705}"/>
              </a:ext>
            </a:extLst>
          </p:cNvPr>
          <p:cNvSpPr txBox="1">
            <a:spLocks/>
          </p:cNvSpPr>
          <p:nvPr/>
        </p:nvSpPr>
        <p:spPr>
          <a:xfrm>
            <a:off x="11123129" y="6549572"/>
            <a:ext cx="919162" cy="222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100" kern="1200">
                <a:solidFill>
                  <a:schemeClr val="tx1">
                    <a:lumMod val="90000"/>
                    <a:lumOff val="1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E31375A4-56A4-47D6-9801-1991572033F7}" type="slidenum">
              <a:rPr kumimoji="0" lang="en-US" altLang="ja-JP" smtClean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pPr>
                <a:defRPr/>
              </a:pPr>
              <a:t>11</a:t>
            </a:fld>
            <a:endParaRPr kumimoji="0" lang="ja-JP" altLang="en-US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6" name="四角形: 角を丸くする 15">
            <a:extLst>
              <a:ext uri="{FF2B5EF4-FFF2-40B4-BE49-F238E27FC236}">
                <a16:creationId xmlns:a16="http://schemas.microsoft.com/office/drawing/2014/main" id="{E832EA49-51C7-EB69-C3B3-93D54B41EDE1}"/>
              </a:ext>
            </a:extLst>
          </p:cNvPr>
          <p:cNvSpPr/>
          <p:nvPr/>
        </p:nvSpPr>
        <p:spPr>
          <a:xfrm>
            <a:off x="381908" y="1006927"/>
            <a:ext cx="11484000" cy="203202"/>
          </a:xfrm>
          <a:prstGeom prst="roundRect">
            <a:avLst>
              <a:gd name="adj" fmla="val 50000"/>
            </a:avLst>
          </a:prstGeom>
          <a:solidFill>
            <a:srgbClr val="F9CB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プレースホルダー 5">
            <a:extLst>
              <a:ext uri="{FF2B5EF4-FFF2-40B4-BE49-F238E27FC236}">
                <a16:creationId xmlns:a16="http://schemas.microsoft.com/office/drawing/2014/main" id="{EF6E1BC7-E134-5A3A-C93F-5E10E5233765}"/>
              </a:ext>
            </a:extLst>
          </p:cNvPr>
          <p:cNvSpPr txBox="1">
            <a:spLocks/>
          </p:cNvSpPr>
          <p:nvPr/>
        </p:nvSpPr>
        <p:spPr>
          <a:xfrm>
            <a:off x="0" y="232227"/>
            <a:ext cx="12192000" cy="10800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ja-JP" altLang="en-US" sz="4800" b="1" spc="3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このクラスを</a:t>
            </a:r>
            <a:r>
              <a:rPr lang="ja-JP" altLang="en-US" sz="6600" b="1" spc="3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国</a:t>
            </a:r>
            <a:r>
              <a:rPr lang="ja-JP" altLang="en-US" sz="4800" b="1" spc="3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として考えてみよう</a:t>
            </a:r>
            <a:endParaRPr lang="ja-JP" altLang="en-US" sz="5400" b="1" spc="3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0" indent="0" algn="ctr">
              <a:buNone/>
            </a:pPr>
            <a:endParaRPr lang="ja-JP" altLang="en-US" sz="7200" b="1" spc="3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0B78075E-AC99-AFAF-64F5-603791C4B73E}"/>
              </a:ext>
            </a:extLst>
          </p:cNvPr>
          <p:cNvGrpSpPr/>
          <p:nvPr/>
        </p:nvGrpSpPr>
        <p:grpSpPr>
          <a:xfrm>
            <a:off x="0" y="1304536"/>
            <a:ext cx="12180888" cy="3903353"/>
            <a:chOff x="0" y="1304536"/>
            <a:chExt cx="12180888" cy="3903353"/>
          </a:xfrm>
        </p:grpSpPr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7EE68BB5-C9FB-4553-9D86-5213F53CB23F}"/>
                </a:ext>
              </a:extLst>
            </p:cNvPr>
            <p:cNvSpPr txBox="1"/>
            <p:nvPr/>
          </p:nvSpPr>
          <p:spPr>
            <a:xfrm>
              <a:off x="0" y="1304536"/>
              <a:ext cx="12180888" cy="1080000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tIns="0" bIns="0" rtlCol="0" anchor="ctr">
              <a:noAutofit/>
            </a:bodyPr>
            <a:lstStyle/>
            <a:p>
              <a:pPr algn="ctr" defTabSz="457200">
                <a:defRPr/>
              </a:pPr>
              <a:r>
                <a:rPr lang="ja-JP" altLang="en-US" sz="3200" b="1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まず、</a:t>
              </a:r>
              <a:r>
                <a:rPr lang="ja-JP" altLang="en-US" sz="3200" b="1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クラスを</a:t>
              </a:r>
              <a:r>
                <a:rPr lang="en-US" altLang="ja-JP" sz="4800" b="1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6</a:t>
              </a:r>
              <a:r>
                <a:rPr lang="ja-JP" altLang="en-US" sz="4800" b="1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つのグループ </a:t>
              </a:r>
              <a:r>
                <a:rPr lang="ja-JP" altLang="en-US" sz="3200" b="1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に分けます。</a:t>
              </a:r>
            </a:p>
          </p:txBody>
        </p:sp>
        <p:sp>
          <p:nvSpPr>
            <p:cNvPr id="44" name="正方形/長方形 43">
              <a:extLst>
                <a:ext uri="{FF2B5EF4-FFF2-40B4-BE49-F238E27FC236}">
                  <a16:creationId xmlns:a16="http://schemas.microsoft.com/office/drawing/2014/main" id="{C9AB104A-7885-9E48-ECAE-F27C433618E6}"/>
                </a:ext>
              </a:extLst>
            </p:cNvPr>
            <p:cNvSpPr/>
            <p:nvPr/>
          </p:nvSpPr>
          <p:spPr>
            <a:xfrm>
              <a:off x="219075" y="2312988"/>
              <a:ext cx="899886" cy="391885"/>
            </a:xfrm>
            <a:prstGeom prst="rect">
              <a:avLst/>
            </a:prstGeom>
            <a:solidFill>
              <a:srgbClr val="FFAB9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b="1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１班</a:t>
              </a:r>
            </a:p>
          </p:txBody>
        </p:sp>
        <p:sp>
          <p:nvSpPr>
            <p:cNvPr id="45" name="正方形/長方形 44">
              <a:extLst>
                <a:ext uri="{FF2B5EF4-FFF2-40B4-BE49-F238E27FC236}">
                  <a16:creationId xmlns:a16="http://schemas.microsoft.com/office/drawing/2014/main" id="{A90789DC-1F30-AEEA-61B6-88380E7D8B3E}"/>
                </a:ext>
              </a:extLst>
            </p:cNvPr>
            <p:cNvSpPr/>
            <p:nvPr/>
          </p:nvSpPr>
          <p:spPr>
            <a:xfrm>
              <a:off x="606992" y="2707142"/>
              <a:ext cx="108858" cy="839673"/>
            </a:xfrm>
            <a:prstGeom prst="rect">
              <a:avLst/>
            </a:prstGeom>
            <a:solidFill>
              <a:srgbClr val="FFAB9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7" name="図 26">
              <a:extLst>
                <a:ext uri="{FF2B5EF4-FFF2-40B4-BE49-F238E27FC236}">
                  <a16:creationId xmlns:a16="http://schemas.microsoft.com/office/drawing/2014/main" id="{AA5F5664-9245-B7C7-63E1-33812C989E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20" t="29207"/>
            <a:stretch/>
          </p:blipFill>
          <p:spPr>
            <a:xfrm>
              <a:off x="493485" y="2828469"/>
              <a:ext cx="2087233" cy="2376333"/>
            </a:xfrm>
            <a:prstGeom prst="rect">
              <a:avLst/>
            </a:prstGeom>
          </p:spPr>
        </p:pic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A0543441-83CB-1C00-BE8D-E3980C442D25}"/>
                </a:ext>
              </a:extLst>
            </p:cNvPr>
            <p:cNvSpPr/>
            <p:nvPr/>
          </p:nvSpPr>
          <p:spPr>
            <a:xfrm>
              <a:off x="10839450" y="2412320"/>
              <a:ext cx="899886" cy="391885"/>
            </a:xfrm>
            <a:prstGeom prst="rect">
              <a:avLst/>
            </a:prstGeom>
            <a:solidFill>
              <a:srgbClr val="9CD46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b="1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6</a:t>
              </a:r>
              <a:r>
                <a:rPr kumimoji="1" lang="ja-JP" altLang="en-US" b="1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班</a:t>
              </a:r>
            </a:p>
          </p:txBody>
        </p:sp>
        <p:sp>
          <p:nvSpPr>
            <p:cNvPr id="53" name="正方形/長方形 52">
              <a:extLst>
                <a:ext uri="{FF2B5EF4-FFF2-40B4-BE49-F238E27FC236}">
                  <a16:creationId xmlns:a16="http://schemas.microsoft.com/office/drawing/2014/main" id="{8FB78954-0FA1-B4F1-846D-94D1CA2BFB10}"/>
                </a:ext>
              </a:extLst>
            </p:cNvPr>
            <p:cNvSpPr/>
            <p:nvPr/>
          </p:nvSpPr>
          <p:spPr>
            <a:xfrm>
              <a:off x="11227367" y="2806474"/>
              <a:ext cx="108858" cy="839673"/>
            </a:xfrm>
            <a:prstGeom prst="rect">
              <a:avLst/>
            </a:prstGeom>
            <a:solidFill>
              <a:srgbClr val="9CD46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" name="正方形/長方形 53">
              <a:extLst>
                <a:ext uri="{FF2B5EF4-FFF2-40B4-BE49-F238E27FC236}">
                  <a16:creationId xmlns:a16="http://schemas.microsoft.com/office/drawing/2014/main" id="{C98B9C31-AE35-6A2D-B48A-A154712E5D8F}"/>
                </a:ext>
              </a:extLst>
            </p:cNvPr>
            <p:cNvSpPr/>
            <p:nvPr/>
          </p:nvSpPr>
          <p:spPr>
            <a:xfrm>
              <a:off x="2238375" y="2707595"/>
              <a:ext cx="899886" cy="391885"/>
            </a:xfrm>
            <a:prstGeom prst="rect">
              <a:avLst/>
            </a:prstGeom>
            <a:solidFill>
              <a:srgbClr val="FF595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b="1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2</a:t>
              </a:r>
              <a:r>
                <a:rPr kumimoji="1" lang="ja-JP" altLang="en-US" b="1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班</a:t>
              </a:r>
            </a:p>
          </p:txBody>
        </p:sp>
        <p:sp>
          <p:nvSpPr>
            <p:cNvPr id="55" name="正方形/長方形 54">
              <a:extLst>
                <a:ext uri="{FF2B5EF4-FFF2-40B4-BE49-F238E27FC236}">
                  <a16:creationId xmlns:a16="http://schemas.microsoft.com/office/drawing/2014/main" id="{A9ED6A08-DFB3-4CED-A238-74C12D5B0B09}"/>
                </a:ext>
              </a:extLst>
            </p:cNvPr>
            <p:cNvSpPr/>
            <p:nvPr/>
          </p:nvSpPr>
          <p:spPr>
            <a:xfrm>
              <a:off x="2626292" y="3101749"/>
              <a:ext cx="108858" cy="468000"/>
            </a:xfrm>
            <a:prstGeom prst="rect">
              <a:avLst/>
            </a:prstGeom>
            <a:solidFill>
              <a:srgbClr val="FF595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6" name="正方形/長方形 55">
              <a:extLst>
                <a:ext uri="{FF2B5EF4-FFF2-40B4-BE49-F238E27FC236}">
                  <a16:creationId xmlns:a16="http://schemas.microsoft.com/office/drawing/2014/main" id="{F0437A83-87C2-F63B-7E0A-DF020AAC2723}"/>
                </a:ext>
              </a:extLst>
            </p:cNvPr>
            <p:cNvSpPr/>
            <p:nvPr/>
          </p:nvSpPr>
          <p:spPr>
            <a:xfrm>
              <a:off x="3905250" y="2431370"/>
              <a:ext cx="899886" cy="391885"/>
            </a:xfrm>
            <a:prstGeom prst="rect">
              <a:avLst/>
            </a:prstGeom>
            <a:solidFill>
              <a:srgbClr val="85C9C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b="1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3</a:t>
              </a:r>
              <a:r>
                <a:rPr kumimoji="1" lang="ja-JP" altLang="en-US" b="1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班</a:t>
              </a:r>
            </a:p>
          </p:txBody>
        </p:sp>
        <p:sp>
          <p:nvSpPr>
            <p:cNvPr id="58" name="正方形/長方形 57">
              <a:extLst>
                <a:ext uri="{FF2B5EF4-FFF2-40B4-BE49-F238E27FC236}">
                  <a16:creationId xmlns:a16="http://schemas.microsoft.com/office/drawing/2014/main" id="{80C3748A-9ECE-F4DC-CCCE-9E99817322FB}"/>
                </a:ext>
              </a:extLst>
            </p:cNvPr>
            <p:cNvSpPr/>
            <p:nvPr/>
          </p:nvSpPr>
          <p:spPr>
            <a:xfrm>
              <a:off x="8753475" y="2621870"/>
              <a:ext cx="899886" cy="391885"/>
            </a:xfrm>
            <a:prstGeom prst="rect">
              <a:avLst/>
            </a:prstGeom>
            <a:solidFill>
              <a:srgbClr val="FFC75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b="1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5</a:t>
              </a:r>
              <a:r>
                <a:rPr kumimoji="1" lang="ja-JP" altLang="en-US" b="1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班</a:t>
              </a:r>
            </a:p>
          </p:txBody>
        </p:sp>
        <p:sp>
          <p:nvSpPr>
            <p:cNvPr id="59" name="正方形/長方形 58">
              <a:extLst>
                <a:ext uri="{FF2B5EF4-FFF2-40B4-BE49-F238E27FC236}">
                  <a16:creationId xmlns:a16="http://schemas.microsoft.com/office/drawing/2014/main" id="{B98F2177-B338-1AC7-A079-BA8E6B33B85D}"/>
                </a:ext>
              </a:extLst>
            </p:cNvPr>
            <p:cNvSpPr/>
            <p:nvPr/>
          </p:nvSpPr>
          <p:spPr>
            <a:xfrm>
              <a:off x="9141392" y="3006498"/>
              <a:ext cx="108858" cy="576000"/>
            </a:xfrm>
            <a:prstGeom prst="rect">
              <a:avLst/>
            </a:prstGeom>
            <a:solidFill>
              <a:srgbClr val="FFC75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" name="正方形/長方形 59">
              <a:extLst>
                <a:ext uri="{FF2B5EF4-FFF2-40B4-BE49-F238E27FC236}">
                  <a16:creationId xmlns:a16="http://schemas.microsoft.com/office/drawing/2014/main" id="{69B03384-50AA-474F-1B88-92463429CD88}"/>
                </a:ext>
              </a:extLst>
            </p:cNvPr>
            <p:cNvSpPr/>
            <p:nvPr/>
          </p:nvSpPr>
          <p:spPr>
            <a:xfrm>
              <a:off x="5810250" y="2526620"/>
              <a:ext cx="899886" cy="391885"/>
            </a:xfrm>
            <a:prstGeom prst="rect">
              <a:avLst/>
            </a:prstGeom>
            <a:solidFill>
              <a:srgbClr val="FFCAA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b="1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4</a:t>
              </a:r>
              <a:r>
                <a:rPr kumimoji="1" lang="ja-JP" altLang="en-US" b="1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班</a:t>
              </a:r>
            </a:p>
          </p:txBody>
        </p:sp>
        <p:pic>
          <p:nvPicPr>
            <p:cNvPr id="28" name="図 27">
              <a:extLst>
                <a:ext uri="{FF2B5EF4-FFF2-40B4-BE49-F238E27FC236}">
                  <a16:creationId xmlns:a16="http://schemas.microsoft.com/office/drawing/2014/main" id="{719E664F-559C-AA06-6A7F-507FB4D3A6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786" b="59159" l="2145" r="49705">
                          <a14:foregroundMark x1="45737" y1="26325" x2="46649" y2="17627"/>
                          <a14:foregroundMark x1="46649" y1="17627" x2="24397" y2="39574"/>
                          <a14:foregroundMark x1="24397" y1="39574" x2="25094" y2="54896"/>
                          <a14:foregroundMark x1="25094" y1="54896" x2="17373" y2="57431"/>
                          <a14:foregroundMark x1="17373" y1="57431" x2="24290" y2="55242"/>
                          <a14:foregroundMark x1="24290" y1="55242" x2="7775" y2="17396"/>
                          <a14:foregroundMark x1="7775" y1="17396" x2="1394" y2="11751"/>
                          <a14:foregroundMark x1="1394" y1="11751" x2="2842" y2="18836"/>
                          <a14:foregroundMark x1="2842" y1="18836" x2="4450" y2="11233"/>
                          <a14:foregroundMark x1="4450" y1="11233" x2="12922" y2="4781"/>
                          <a14:foregroundMark x1="12922" y1="4781" x2="13137" y2="13882"/>
                          <a14:foregroundMark x1="13137" y1="13882" x2="27292" y2="5300"/>
                          <a14:foregroundMark x1="27292" y1="5300" x2="32547" y2="9562"/>
                          <a14:foregroundMark x1="32547" y1="9562" x2="28954" y2="15495"/>
                          <a14:foregroundMark x1="28954" y1="15495" x2="36676" y2="16935"/>
                          <a14:foregroundMark x1="36676" y1="16935" x2="47078" y2="32143"/>
                          <a14:foregroundMark x1="47078" y1="32143" x2="49276" y2="24366"/>
                          <a14:foregroundMark x1="49276" y1="24366" x2="44879" y2="18548"/>
                          <a14:foregroundMark x1="44879" y1="18548" x2="8043" y2="16129"/>
                          <a14:foregroundMark x1="8043" y1="16129" x2="4290" y2="9562"/>
                          <a14:foregroundMark x1="4290" y1="9562" x2="2788" y2="19009"/>
                          <a14:foregroundMark x1="2788" y1="19009" x2="17265" y2="40035"/>
                          <a14:foregroundMark x1="17265" y1="40035" x2="20965" y2="50634"/>
                          <a14:foregroundMark x1="20965" y1="50634" x2="15550" y2="55933"/>
                          <a14:foregroundMark x1="15550" y1="55933" x2="15603" y2="37385"/>
                          <a14:foregroundMark x1="15603" y1="37385" x2="27828" y2="52362"/>
                          <a14:foregroundMark x1="27828" y1="52362" x2="25684" y2="56624"/>
                          <a14:foregroundMark x1="11903" y1="3053" x2="19893" y2="4781"/>
                          <a14:foregroundMark x1="19893" y1="4781" x2="6005" y2="21083"/>
                          <a14:foregroundMark x1="6005" y1="21083" x2="3432" y2="12788"/>
                          <a14:foregroundMark x1="3432" y1="12788" x2="2895" y2="20104"/>
                          <a14:foregroundMark x1="2895" y1="20104" x2="12493" y2="24597"/>
                          <a14:foregroundMark x1="12493" y1="24597" x2="35657" y2="19067"/>
                          <a14:foregroundMark x1="35657" y1="19067" x2="43217" y2="22062"/>
                          <a14:foregroundMark x1="43217" y1="22062" x2="49705" y2="20046"/>
                          <a14:foregroundMark x1="49705" y1="20046" x2="37748" y2="45622"/>
                          <a14:foregroundMark x1="37748" y1="45622" x2="31367" y2="49136"/>
                          <a14:foregroundMark x1="31367" y1="49136" x2="33673" y2="56106"/>
                          <a14:foregroundMark x1="33673" y1="56106" x2="24879" y2="59159"/>
                          <a14:foregroundMark x1="4772" y1="19988" x2="3003" y2="14689"/>
                          <a14:foregroundMark x1="2252" y1="21083" x2="2252" y2="14516"/>
                          <a14:foregroundMark x1="2252" y1="17051" x2="2252" y2="12615"/>
                          <a14:foregroundMark x1="13458" y1="5415" x2="15442" y2="1786"/>
                          <a14:foregroundMark x1="16408" y1="2650" x2="11099" y2="2650"/>
                          <a14:foregroundMark x1="20161" y1="2247" x2="12279" y2="3053"/>
                          <a14:foregroundMark x1="20965" y1="4954" x2="16622" y2="5818"/>
                          <a14:foregroundMark x1="46542" y1="23157" x2="47560" y2="18491"/>
                          <a14:foregroundMark x1="48525" y1="26152" x2="48525" y2="21486"/>
                          <a14:foregroundMark x1="49330" y1="25058" x2="49705" y2="16590"/>
                          <a14:foregroundMark x1="49705" y1="25058" x2="49705" y2="20622"/>
                          <a14:foregroundMark x1="49705" y1="25691" x2="49705" y2="21486"/>
                          <a14:foregroundMark x1="35121" y1="52592" x2="31206" y2="36290"/>
                          <a14:foregroundMark x1="21716" y1="42627" x2="19357" y2="24654"/>
                          <a14:foregroundMark x1="14424" y1="31452" x2="12869" y2="21486"/>
                          <a14:foregroundMark x1="11903" y1="30818" x2="10885" y2="210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523" b="39154"/>
            <a:stretch/>
          </p:blipFill>
          <p:spPr>
            <a:xfrm>
              <a:off x="9448800" y="2888341"/>
              <a:ext cx="2108211" cy="2319548"/>
            </a:xfrm>
            <a:prstGeom prst="rect">
              <a:avLst/>
            </a:prstGeom>
          </p:spPr>
        </p:pic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03D97175-BAF8-409C-7356-AE0FF640371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0971" y="2888340"/>
              <a:ext cx="6894651" cy="2286726"/>
            </a:xfrm>
            <a:prstGeom prst="rect">
              <a:avLst/>
            </a:prstGeom>
          </p:spPr>
        </p:pic>
        <p:sp>
          <p:nvSpPr>
            <p:cNvPr id="57" name="正方形/長方形 56">
              <a:extLst>
                <a:ext uri="{FF2B5EF4-FFF2-40B4-BE49-F238E27FC236}">
                  <a16:creationId xmlns:a16="http://schemas.microsoft.com/office/drawing/2014/main" id="{EE593A7D-A2C2-A819-F1A0-D9BF5489A7E8}"/>
                </a:ext>
              </a:extLst>
            </p:cNvPr>
            <p:cNvSpPr/>
            <p:nvPr/>
          </p:nvSpPr>
          <p:spPr>
            <a:xfrm>
              <a:off x="4293167" y="2825523"/>
              <a:ext cx="108858" cy="828000"/>
            </a:xfrm>
            <a:prstGeom prst="rect">
              <a:avLst/>
            </a:prstGeom>
            <a:solidFill>
              <a:srgbClr val="85C9C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1" name="正方形/長方形 60">
              <a:extLst>
                <a:ext uri="{FF2B5EF4-FFF2-40B4-BE49-F238E27FC236}">
                  <a16:creationId xmlns:a16="http://schemas.microsoft.com/office/drawing/2014/main" id="{87065348-5048-A549-709F-146E5762DB5D}"/>
                </a:ext>
              </a:extLst>
            </p:cNvPr>
            <p:cNvSpPr/>
            <p:nvPr/>
          </p:nvSpPr>
          <p:spPr>
            <a:xfrm>
              <a:off x="6198167" y="2920773"/>
              <a:ext cx="108858" cy="1296000"/>
            </a:xfrm>
            <a:prstGeom prst="rect">
              <a:avLst/>
            </a:prstGeom>
            <a:solidFill>
              <a:srgbClr val="FFCAA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625597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9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>
            <a:extLst>
              <a:ext uri="{FF2B5EF4-FFF2-40B4-BE49-F238E27FC236}">
                <a16:creationId xmlns:a16="http://schemas.microsoft.com/office/drawing/2014/main" id="{E2B484B2-A437-8AEB-4A0C-519A75A7F38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8F4AE000-7856-F79A-7709-EB0EABA4596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1" r="9653"/>
          <a:stretch/>
        </p:blipFill>
        <p:spPr>
          <a:xfrm>
            <a:off x="171450" y="1262742"/>
            <a:ext cx="6965950" cy="5252357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8B832DA2-4E8E-9408-0573-FB6639617280}"/>
              </a:ext>
            </a:extLst>
          </p:cNvPr>
          <p:cNvSpPr txBox="1"/>
          <p:nvPr/>
        </p:nvSpPr>
        <p:spPr>
          <a:xfrm>
            <a:off x="933450" y="2237015"/>
            <a:ext cx="60506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図書館を建てよう！</a:t>
            </a:r>
          </a:p>
          <a:p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いくらずつ税金を支払えば</a:t>
            </a:r>
          </a:p>
          <a:p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図書館を作ることができるでしょうか？</a:t>
            </a: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87CC944E-B1EA-9DBD-8394-102602876692}"/>
              </a:ext>
            </a:extLst>
          </p:cNvPr>
          <p:cNvSpPr/>
          <p:nvPr/>
        </p:nvSpPr>
        <p:spPr>
          <a:xfrm>
            <a:off x="0" y="6419850"/>
            <a:ext cx="12192000" cy="438150"/>
          </a:xfrm>
          <a:prstGeom prst="rect">
            <a:avLst/>
          </a:prstGeom>
          <a:solidFill>
            <a:srgbClr val="F794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EDE1CDE-F87B-983F-DE70-2A63A08DE3FB}"/>
              </a:ext>
            </a:extLst>
          </p:cNvPr>
          <p:cNvSpPr txBox="1"/>
          <p:nvPr/>
        </p:nvSpPr>
        <p:spPr>
          <a:xfrm>
            <a:off x="191634" y="6533376"/>
            <a:ext cx="907619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900" b="0" i="0" dirty="0">
                <a:solidFill>
                  <a:srgbClr val="FFFFFF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©</a:t>
            </a:r>
            <a:r>
              <a:rPr lang="ja-JP" altLang="en-US" sz="900" dirty="0">
                <a:solidFill>
                  <a:srgbClr val="FFFFF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lang="en-US" altLang="ja-JP" sz="900" b="0" i="0" dirty="0">
                <a:solidFill>
                  <a:srgbClr val="FFFFFF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2024 Kinki Certified Public Tax Accountants' Association All Rights Reserved.</a:t>
            </a:r>
            <a:endParaRPr lang="ja-JP" altLang="en-US" sz="9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7" name="スライド番号プレースホルダー 1">
            <a:extLst>
              <a:ext uri="{FF2B5EF4-FFF2-40B4-BE49-F238E27FC236}">
                <a16:creationId xmlns:a16="http://schemas.microsoft.com/office/drawing/2014/main" id="{EE3BAFAB-A23A-25A9-14B1-BBED0D8A899B}"/>
              </a:ext>
            </a:extLst>
          </p:cNvPr>
          <p:cNvSpPr txBox="1">
            <a:spLocks/>
          </p:cNvSpPr>
          <p:nvPr/>
        </p:nvSpPr>
        <p:spPr>
          <a:xfrm>
            <a:off x="11123129" y="6549572"/>
            <a:ext cx="919162" cy="222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100" kern="1200">
                <a:solidFill>
                  <a:schemeClr val="tx1">
                    <a:lumMod val="90000"/>
                    <a:lumOff val="1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E31375A4-56A4-47D6-9801-1991572033F7}" type="slidenum">
              <a:rPr kumimoji="0" lang="en-US" altLang="ja-JP" smtClean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pPr>
                <a:defRPr/>
              </a:pPr>
              <a:t>12</a:t>
            </a:fld>
            <a:endParaRPr kumimoji="0" lang="ja-JP" altLang="en-US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8" name="四角形: 角を丸くする 17">
            <a:extLst>
              <a:ext uri="{FF2B5EF4-FFF2-40B4-BE49-F238E27FC236}">
                <a16:creationId xmlns:a16="http://schemas.microsoft.com/office/drawing/2014/main" id="{4320BBBC-B35D-C593-45EE-A57BC18483C9}"/>
              </a:ext>
            </a:extLst>
          </p:cNvPr>
          <p:cNvSpPr/>
          <p:nvPr/>
        </p:nvSpPr>
        <p:spPr>
          <a:xfrm>
            <a:off x="2624365" y="1006927"/>
            <a:ext cx="6948000" cy="203202"/>
          </a:xfrm>
          <a:prstGeom prst="roundRect">
            <a:avLst>
              <a:gd name="adj" fmla="val 50000"/>
            </a:avLst>
          </a:prstGeom>
          <a:solidFill>
            <a:srgbClr val="F9CB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プレースホルダー 5">
            <a:extLst>
              <a:ext uri="{FF2B5EF4-FFF2-40B4-BE49-F238E27FC236}">
                <a16:creationId xmlns:a16="http://schemas.microsoft.com/office/drawing/2014/main" id="{AEE15F04-EB3F-41E0-FB33-157A5C13538A}"/>
              </a:ext>
            </a:extLst>
          </p:cNvPr>
          <p:cNvSpPr txBox="1">
            <a:spLocks/>
          </p:cNvSpPr>
          <p:nvPr/>
        </p:nvSpPr>
        <p:spPr>
          <a:xfrm>
            <a:off x="0" y="362853"/>
            <a:ext cx="12192000" cy="10800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ja-JP" altLang="en-US" sz="5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ここで問題です</a:t>
            </a:r>
            <a:r>
              <a:rPr lang="ja-JP" altLang="en-US" sz="5400" b="1" spc="3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！</a:t>
            </a:r>
          </a:p>
          <a:p>
            <a:pPr marL="0" indent="0" algn="ctr">
              <a:buNone/>
            </a:pPr>
            <a:endParaRPr lang="ja-JP" altLang="en-US" sz="7200" b="1" spc="3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graphicFrame>
        <p:nvGraphicFramePr>
          <p:cNvPr id="20" name="表 4">
            <a:extLst>
              <a:ext uri="{FF2B5EF4-FFF2-40B4-BE49-F238E27FC236}">
                <a16:creationId xmlns:a16="http://schemas.microsoft.com/office/drawing/2014/main" id="{7926A538-237A-E5CC-ACF7-E80A33DD96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3343847"/>
              </p:ext>
            </p:extLst>
          </p:nvPr>
        </p:nvGraphicFramePr>
        <p:xfrm>
          <a:off x="7200899" y="1180743"/>
          <a:ext cx="4762501" cy="50003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9687">
                  <a:extLst>
                    <a:ext uri="{9D8B030D-6E8A-4147-A177-3AD203B41FA5}">
                      <a16:colId xmlns:a16="http://schemas.microsoft.com/office/drawing/2014/main" val="1849530882"/>
                    </a:ext>
                  </a:extLst>
                </a:gridCol>
                <a:gridCol w="2922814">
                  <a:extLst>
                    <a:ext uri="{9D8B030D-6E8A-4147-A177-3AD203B41FA5}">
                      <a16:colId xmlns:a16="http://schemas.microsoft.com/office/drawing/2014/main" val="2058299435"/>
                    </a:ext>
                  </a:extLst>
                </a:gridCol>
              </a:tblGrid>
              <a:tr h="268019">
                <a:tc>
                  <a:txBody>
                    <a:bodyPr/>
                    <a:lstStyle/>
                    <a:p>
                      <a:pPr algn="ctr"/>
                      <a:endParaRPr kumimoji="1" lang="ja-JP" altLang="en-US" sz="1600" b="0" i="0" baseline="0" dirty="0">
                        <a:solidFill>
                          <a:schemeClr val="tx1"/>
                        </a:solidFill>
                        <a:ea typeface="游ゴシック" panose="020B0400000000000000" pitchFamily="50" charset="-128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kumimoji="1" lang="ja-JP" altLang="en-US" sz="1200" b="0" i="0" baseline="0" dirty="0">
                        <a:solidFill>
                          <a:schemeClr val="tx1"/>
                        </a:solidFill>
                        <a:ea typeface="游ゴシック" panose="020B0400000000000000" pitchFamily="50" charset="-128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0731265"/>
                  </a:ext>
                </a:extLst>
              </a:tr>
              <a:tr h="552393">
                <a:tc>
                  <a:txBody>
                    <a:bodyPr/>
                    <a:lstStyle/>
                    <a:p>
                      <a:pPr algn="ctr" fontAlgn="ctr"/>
                      <a:endParaRPr kumimoji="1" lang="ja-JP" altLang="en-US" sz="1600" b="1" i="0" baseline="0" dirty="0">
                        <a:solidFill>
                          <a:schemeClr val="tx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L="45720" marR="4572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1" lang="ja-JP" altLang="en-US" sz="2000" b="1" i="0" baseline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いくらずつ、出しあう？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1250277"/>
                  </a:ext>
                </a:extLst>
              </a:tr>
              <a:tr h="721110">
                <a:tc>
                  <a:txBody>
                    <a:bodyPr/>
                    <a:lstStyle/>
                    <a:p>
                      <a:pPr algn="ctr" fontAlgn="ctr"/>
                      <a:r>
                        <a:rPr kumimoji="1" lang="ja-JP" altLang="en-US" sz="2000" b="1" i="0" baseline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Ａさん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  <a:cs typeface="+mn-cs"/>
                        </a:rPr>
                        <a:t>万円</a:t>
                      </a:r>
                      <a:endParaRPr kumimoji="1" lang="en-US" altLang="ja-JP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IZ UDPゴシック" panose="020B0400000000000000" pitchFamily="50" charset="-128"/>
                        <a:ea typeface="BIZ UDPゴシック" panose="020B0400000000000000" pitchFamily="50" charset="-128"/>
                        <a:cs typeface="+mn-cs"/>
                      </a:endParaRPr>
                    </a:p>
                  </a:txBody>
                  <a:tcPr marL="45720" marR="288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3406992"/>
                  </a:ext>
                </a:extLst>
              </a:tr>
              <a:tr h="721110">
                <a:tc>
                  <a:txBody>
                    <a:bodyPr/>
                    <a:lstStyle/>
                    <a:p>
                      <a:pPr algn="ctr" fontAlgn="ctr"/>
                      <a:r>
                        <a:rPr kumimoji="1" lang="ja-JP" altLang="en-US" sz="2000" b="1" i="0" baseline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Ｂさん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  <a:cs typeface="+mn-cs"/>
                        </a:rPr>
                        <a:t>万円</a:t>
                      </a:r>
                      <a:endParaRPr kumimoji="1" lang="en-US" altLang="ja-JP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IZ UDPゴシック" panose="020B0400000000000000" pitchFamily="50" charset="-128"/>
                        <a:ea typeface="BIZ UDPゴシック" panose="020B0400000000000000" pitchFamily="50" charset="-128"/>
                        <a:cs typeface="+mn-cs"/>
                      </a:endParaRPr>
                    </a:p>
                  </a:txBody>
                  <a:tcPr marL="45720" marR="288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6886603"/>
                  </a:ext>
                </a:extLst>
              </a:tr>
              <a:tr h="838339">
                <a:tc>
                  <a:txBody>
                    <a:bodyPr/>
                    <a:lstStyle/>
                    <a:p>
                      <a:pPr algn="ctr" fontAlgn="ctr"/>
                      <a:r>
                        <a:rPr kumimoji="1" lang="ja-JP" altLang="en-US" sz="2000" b="1" i="0" baseline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Ｃさん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  <a:cs typeface="+mn-cs"/>
                        </a:rPr>
                        <a:t>万円</a:t>
                      </a:r>
                      <a:endParaRPr kumimoji="1" lang="en-US" altLang="ja-JP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IZ UDPゴシック" panose="020B0400000000000000" pitchFamily="50" charset="-128"/>
                        <a:ea typeface="BIZ UDPゴシック" panose="020B0400000000000000" pitchFamily="50" charset="-128"/>
                        <a:cs typeface="+mn-cs"/>
                      </a:endParaRPr>
                    </a:p>
                  </a:txBody>
                  <a:tcPr marL="45720" marR="288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4431867"/>
                  </a:ext>
                </a:extLst>
              </a:tr>
              <a:tr h="721110">
                <a:tc>
                  <a:txBody>
                    <a:bodyPr/>
                    <a:lstStyle/>
                    <a:p>
                      <a:pPr algn="ctr" fontAlgn="ctr"/>
                      <a:r>
                        <a:rPr kumimoji="1" lang="ja-JP" altLang="en-US" sz="2000" b="1" i="0" baseline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Ｄさん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  <a:cs typeface="+mn-cs"/>
                        </a:rPr>
                        <a:t>万円</a:t>
                      </a:r>
                      <a:endParaRPr kumimoji="1" lang="en-US" altLang="ja-JP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IZ UDPゴシック" panose="020B0400000000000000" pitchFamily="50" charset="-128"/>
                        <a:ea typeface="BIZ UDPゴシック" panose="020B0400000000000000" pitchFamily="50" charset="-128"/>
                        <a:cs typeface="+mn-cs"/>
                      </a:endParaRPr>
                    </a:p>
                  </a:txBody>
                  <a:tcPr marL="45720" marR="288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3908389"/>
                  </a:ext>
                </a:extLst>
              </a:tr>
              <a:tr h="721110">
                <a:tc>
                  <a:txBody>
                    <a:bodyPr/>
                    <a:lstStyle/>
                    <a:p>
                      <a:pPr algn="ctr" fontAlgn="ctr"/>
                      <a:r>
                        <a:rPr kumimoji="1" lang="ja-JP" altLang="en-US" sz="2000" b="1" i="0" baseline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Ｅさん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  <a:cs typeface="+mn-cs"/>
                        </a:rPr>
                        <a:t>万円</a:t>
                      </a:r>
                      <a:endParaRPr kumimoji="1" lang="en-US" altLang="ja-JP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IZ UDPゴシック" panose="020B0400000000000000" pitchFamily="50" charset="-128"/>
                        <a:ea typeface="BIZ UDPゴシック" panose="020B0400000000000000" pitchFamily="50" charset="-128"/>
                        <a:cs typeface="+mn-cs"/>
                      </a:endParaRPr>
                    </a:p>
                  </a:txBody>
                  <a:tcPr marL="45720" marR="288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3659558"/>
                  </a:ext>
                </a:extLst>
              </a:tr>
              <a:tr h="38658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b="1" i="0" baseline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 合 計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b="1" i="0" baseline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1,000</a:t>
                      </a:r>
                      <a:r>
                        <a:rPr kumimoji="1" lang="ja-JP" altLang="en-US" sz="2400" b="1" i="0" baseline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万円</a:t>
                      </a:r>
                      <a:endParaRPr kumimoji="1" lang="en-US" altLang="ja-JP" sz="2400" b="1" i="0" baseline="0" dirty="0">
                        <a:solidFill>
                          <a:schemeClr val="tx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L="45720" marR="288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6422879"/>
                  </a:ext>
                </a:extLst>
              </a:tr>
            </a:tbl>
          </a:graphicData>
        </a:graphic>
      </p:graphicFrame>
      <p:pic>
        <p:nvPicPr>
          <p:cNvPr id="26" name="図 25">
            <a:extLst>
              <a:ext uri="{FF2B5EF4-FFF2-40B4-BE49-F238E27FC236}">
                <a16:creationId xmlns:a16="http://schemas.microsoft.com/office/drawing/2014/main" id="{FD7B8B9D-AF60-D38E-9D9C-340BACA5BE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0"/>
            <a:ext cx="2184400" cy="218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787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DE875F0-170E-37D5-829B-7CB2FBE8911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7D46738-CCC0-6352-0FF7-E18DC387591D}"/>
              </a:ext>
            </a:extLst>
          </p:cNvPr>
          <p:cNvSpPr/>
          <p:nvPr/>
        </p:nvSpPr>
        <p:spPr>
          <a:xfrm>
            <a:off x="0" y="6419850"/>
            <a:ext cx="12192000" cy="438150"/>
          </a:xfrm>
          <a:prstGeom prst="rect">
            <a:avLst/>
          </a:prstGeom>
          <a:solidFill>
            <a:srgbClr val="F794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060EA5C-5F31-4C74-E988-6AB4AD8F5EA5}"/>
              </a:ext>
            </a:extLst>
          </p:cNvPr>
          <p:cNvSpPr txBox="1"/>
          <p:nvPr/>
        </p:nvSpPr>
        <p:spPr>
          <a:xfrm>
            <a:off x="191634" y="6533376"/>
            <a:ext cx="907619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900" b="0" i="0" dirty="0">
                <a:solidFill>
                  <a:srgbClr val="FFFFFF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©</a:t>
            </a:r>
            <a:r>
              <a:rPr lang="ja-JP" altLang="en-US" sz="900" dirty="0">
                <a:solidFill>
                  <a:srgbClr val="FFFFF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lang="en-US" altLang="ja-JP" sz="900" b="0" i="0" dirty="0">
                <a:solidFill>
                  <a:srgbClr val="FFFFFF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2024 Kinki Certified Public Tax Accountants' Association All Rights Reserved.</a:t>
            </a:r>
            <a:endParaRPr lang="ja-JP" altLang="en-US" sz="9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8" name="スライド番号プレースホルダー 1">
            <a:extLst>
              <a:ext uri="{FF2B5EF4-FFF2-40B4-BE49-F238E27FC236}">
                <a16:creationId xmlns:a16="http://schemas.microsoft.com/office/drawing/2014/main" id="{D920AD33-20A9-C454-6EC7-BF541AC213BC}"/>
              </a:ext>
            </a:extLst>
          </p:cNvPr>
          <p:cNvSpPr txBox="1">
            <a:spLocks/>
          </p:cNvSpPr>
          <p:nvPr/>
        </p:nvSpPr>
        <p:spPr>
          <a:xfrm>
            <a:off x="11123129" y="6549572"/>
            <a:ext cx="919162" cy="222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100" kern="1200">
                <a:solidFill>
                  <a:schemeClr val="tx1">
                    <a:lumMod val="90000"/>
                    <a:lumOff val="1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E31375A4-56A4-47D6-9801-1991572033F7}" type="slidenum">
              <a:rPr kumimoji="0" lang="en-US" altLang="ja-JP" smtClean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pPr>
                <a:defRPr/>
              </a:pPr>
              <a:t>13</a:t>
            </a:fld>
            <a:endParaRPr kumimoji="0" lang="ja-JP" altLang="en-US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242DCB33-A8E4-EA5B-594F-A5B98F808449}"/>
              </a:ext>
            </a:extLst>
          </p:cNvPr>
          <p:cNvSpPr/>
          <p:nvPr/>
        </p:nvSpPr>
        <p:spPr>
          <a:xfrm>
            <a:off x="2624365" y="1006927"/>
            <a:ext cx="6948000" cy="203202"/>
          </a:xfrm>
          <a:prstGeom prst="roundRect">
            <a:avLst>
              <a:gd name="adj" fmla="val 50000"/>
            </a:avLst>
          </a:prstGeom>
          <a:solidFill>
            <a:srgbClr val="F9CB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プレースホルダー 5">
            <a:extLst>
              <a:ext uri="{FF2B5EF4-FFF2-40B4-BE49-F238E27FC236}">
                <a16:creationId xmlns:a16="http://schemas.microsoft.com/office/drawing/2014/main" id="{E78D2596-76D4-8894-B6C5-3A27E7586390}"/>
              </a:ext>
            </a:extLst>
          </p:cNvPr>
          <p:cNvSpPr txBox="1">
            <a:spLocks/>
          </p:cNvSpPr>
          <p:nvPr/>
        </p:nvSpPr>
        <p:spPr>
          <a:xfrm>
            <a:off x="0" y="362853"/>
            <a:ext cx="12192000" cy="10800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ja-JP" altLang="en-US" sz="5400" b="1" spc="3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レベルアップ問題</a:t>
            </a:r>
          </a:p>
          <a:p>
            <a:pPr marL="0" indent="0" algn="ctr">
              <a:buNone/>
            </a:pPr>
            <a:endParaRPr lang="ja-JP" altLang="en-US" sz="7200" b="1" spc="3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graphicFrame>
        <p:nvGraphicFramePr>
          <p:cNvPr id="13" name="表 4">
            <a:extLst>
              <a:ext uri="{FF2B5EF4-FFF2-40B4-BE49-F238E27FC236}">
                <a16:creationId xmlns:a16="http://schemas.microsoft.com/office/drawing/2014/main" id="{5EEF7459-F2C7-617E-522F-09B1EC5D29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3605570"/>
              </p:ext>
            </p:extLst>
          </p:nvPr>
        </p:nvGraphicFramePr>
        <p:xfrm>
          <a:off x="380999" y="1180743"/>
          <a:ext cx="11622315" cy="50419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7969">
                  <a:extLst>
                    <a:ext uri="{9D8B030D-6E8A-4147-A177-3AD203B41FA5}">
                      <a16:colId xmlns:a16="http://schemas.microsoft.com/office/drawing/2014/main" val="1849530882"/>
                    </a:ext>
                  </a:extLst>
                </a:gridCol>
                <a:gridCol w="760507">
                  <a:extLst>
                    <a:ext uri="{9D8B030D-6E8A-4147-A177-3AD203B41FA5}">
                      <a16:colId xmlns:a16="http://schemas.microsoft.com/office/drawing/2014/main" val="2801781033"/>
                    </a:ext>
                  </a:extLst>
                </a:gridCol>
                <a:gridCol w="1542415">
                  <a:extLst>
                    <a:ext uri="{9D8B030D-6E8A-4147-A177-3AD203B41FA5}">
                      <a16:colId xmlns:a16="http://schemas.microsoft.com/office/drawing/2014/main" val="4144930349"/>
                    </a:ext>
                  </a:extLst>
                </a:gridCol>
                <a:gridCol w="5313000">
                  <a:extLst>
                    <a:ext uri="{9D8B030D-6E8A-4147-A177-3AD203B41FA5}">
                      <a16:colId xmlns:a16="http://schemas.microsoft.com/office/drawing/2014/main" val="112935016"/>
                    </a:ext>
                  </a:extLst>
                </a:gridCol>
                <a:gridCol w="2158424">
                  <a:extLst>
                    <a:ext uri="{9D8B030D-6E8A-4147-A177-3AD203B41FA5}">
                      <a16:colId xmlns:a16="http://schemas.microsoft.com/office/drawing/2014/main" val="2058299435"/>
                    </a:ext>
                  </a:extLst>
                </a:gridCol>
              </a:tblGrid>
              <a:tr h="268019">
                <a:tc>
                  <a:txBody>
                    <a:bodyPr/>
                    <a:lstStyle/>
                    <a:p>
                      <a:pPr algn="ctr"/>
                      <a:endParaRPr kumimoji="1" lang="ja-JP" altLang="en-US" sz="1600" b="0" i="0" baseline="0" dirty="0">
                        <a:solidFill>
                          <a:schemeClr val="tx1"/>
                        </a:solidFill>
                        <a:ea typeface="游ゴシック" panose="020B0400000000000000" pitchFamily="50" charset="-128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b="0" i="0" baseline="0" dirty="0">
                        <a:solidFill>
                          <a:schemeClr val="tx1"/>
                        </a:solidFill>
                        <a:ea typeface="游ゴシック" panose="020B0400000000000000" pitchFamily="50" charset="-128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kumimoji="1" lang="ja-JP" altLang="en-US" sz="1600" b="0" i="0" baseline="0" dirty="0">
                        <a:solidFill>
                          <a:schemeClr val="tx1"/>
                        </a:solidFill>
                        <a:ea typeface="游ゴシック" panose="020B0400000000000000" pitchFamily="50" charset="-128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b="0" i="0" baseline="0" dirty="0">
                        <a:solidFill>
                          <a:schemeClr val="tx1"/>
                        </a:solidFill>
                        <a:ea typeface="游ゴシック" panose="020B0400000000000000" pitchFamily="50" charset="-128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kumimoji="1" lang="ja-JP" altLang="en-US" sz="1200" b="0" i="0" baseline="0" dirty="0">
                        <a:solidFill>
                          <a:schemeClr val="tx1"/>
                        </a:solidFill>
                        <a:ea typeface="游ゴシック" panose="020B0400000000000000" pitchFamily="50" charset="-128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0731265"/>
                  </a:ext>
                </a:extLst>
              </a:tr>
              <a:tr h="552393">
                <a:tc>
                  <a:txBody>
                    <a:bodyPr/>
                    <a:lstStyle/>
                    <a:p>
                      <a:pPr algn="ctr" fontAlgn="ctr"/>
                      <a:endParaRPr kumimoji="1" lang="ja-JP" altLang="en-US" sz="1600" b="1" i="0" baseline="0" dirty="0">
                        <a:solidFill>
                          <a:schemeClr val="tx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L="45720" marR="4572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kumimoji="1" lang="ja-JP" altLang="en-US" sz="1600" b="1" i="0" baseline="0" dirty="0">
                        <a:solidFill>
                          <a:schemeClr val="tx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L="45720" marR="4572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1" lang="ja-JP" altLang="en-US" sz="2000" b="1" i="0" baseline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年収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b="1" i="0" baseline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家族などの生活や収入環境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1" lang="ja-JP" altLang="en-US" sz="2000" b="1" i="0" baseline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いくら集める？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1250277"/>
                  </a:ext>
                </a:extLst>
              </a:tr>
              <a:tr h="721110">
                <a:tc>
                  <a:txBody>
                    <a:bodyPr/>
                    <a:lstStyle/>
                    <a:p>
                      <a:pPr algn="r" fontAlgn="ctr"/>
                      <a:r>
                        <a:rPr kumimoji="1" lang="ja-JP" altLang="en-US" sz="2000" b="1" i="0" baseline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Ａさん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1" lang="en-US" altLang="ja-JP" sz="2000" b="1" i="0" baseline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60</a:t>
                      </a:r>
                      <a:r>
                        <a:rPr kumimoji="1" lang="ja-JP" altLang="en-US" sz="2000" b="1" i="0" baseline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歳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kumimoji="1" lang="en-US" altLang="ja-JP" sz="2000" b="1" i="0" baseline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2,000</a:t>
                      </a:r>
                      <a:r>
                        <a:rPr kumimoji="1" lang="ja-JP" altLang="en-US" sz="2000" b="1" i="0" baseline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万円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kumimoji="1" lang="ja-JP" altLang="en-US" sz="2000" b="1" i="0" baseline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会社社長、社員</a:t>
                      </a:r>
                      <a:r>
                        <a:rPr kumimoji="1" lang="en-US" altLang="ja-JP" sz="2000" b="1" i="0" baseline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200</a:t>
                      </a:r>
                      <a:r>
                        <a:rPr kumimoji="1" lang="ja-JP" altLang="en-US" sz="2000" b="1" i="0" baseline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人の会社</a:t>
                      </a:r>
                      <a:endParaRPr kumimoji="1" lang="en-US" altLang="ja-JP" sz="2000" b="1" i="0" baseline="0" dirty="0">
                        <a:solidFill>
                          <a:schemeClr val="tx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  <a:cs typeface="+mn-cs"/>
                        </a:rPr>
                        <a:t>万円</a:t>
                      </a:r>
                      <a:endParaRPr kumimoji="1" lang="en-US" altLang="ja-JP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IZ UDPゴシック" panose="020B0400000000000000" pitchFamily="50" charset="-128"/>
                        <a:ea typeface="BIZ UDPゴシック" panose="020B0400000000000000" pitchFamily="50" charset="-128"/>
                        <a:cs typeface="+mn-cs"/>
                      </a:endParaRPr>
                    </a:p>
                  </a:txBody>
                  <a:tcPr marL="45720" marR="288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3406992"/>
                  </a:ext>
                </a:extLst>
              </a:tr>
              <a:tr h="721110">
                <a:tc>
                  <a:txBody>
                    <a:bodyPr/>
                    <a:lstStyle/>
                    <a:p>
                      <a:pPr algn="r" fontAlgn="ctr"/>
                      <a:r>
                        <a:rPr kumimoji="1" lang="ja-JP" altLang="en-US" sz="2000" b="1" i="0" baseline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Ｂさん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1" lang="en-US" altLang="ja-JP" sz="2000" b="1" i="0" baseline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25</a:t>
                      </a:r>
                      <a:r>
                        <a:rPr kumimoji="1" lang="ja-JP" altLang="en-US" sz="2000" b="1" i="0" baseline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歳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kumimoji="1" lang="en-US" altLang="ja-JP" sz="2000" b="1" i="0" baseline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1,000</a:t>
                      </a:r>
                      <a:r>
                        <a:rPr kumimoji="1" lang="ja-JP" altLang="en-US" sz="2000" b="1" i="0" baseline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万円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kumimoji="1" lang="ja-JP" altLang="en-US" sz="2000" b="1" i="0" baseline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世界旅行が人気のユーチューバー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  <a:cs typeface="+mn-cs"/>
                        </a:rPr>
                        <a:t>万円</a:t>
                      </a:r>
                      <a:endParaRPr kumimoji="1" lang="en-US" altLang="ja-JP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IZ UDPゴシック" panose="020B0400000000000000" pitchFamily="50" charset="-128"/>
                        <a:ea typeface="BIZ UDPゴシック" panose="020B0400000000000000" pitchFamily="50" charset="-128"/>
                        <a:cs typeface="+mn-cs"/>
                      </a:endParaRPr>
                    </a:p>
                  </a:txBody>
                  <a:tcPr marL="45720" marR="288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6886603"/>
                  </a:ext>
                </a:extLst>
              </a:tr>
              <a:tr h="838339">
                <a:tc>
                  <a:txBody>
                    <a:bodyPr/>
                    <a:lstStyle/>
                    <a:p>
                      <a:pPr algn="r" fontAlgn="ctr"/>
                      <a:r>
                        <a:rPr kumimoji="1" lang="ja-JP" altLang="en-US" sz="2000" b="1" i="0" baseline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Ｃさん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1" lang="en-US" altLang="ja-JP" sz="2000" b="1" i="0" baseline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45</a:t>
                      </a:r>
                      <a:r>
                        <a:rPr kumimoji="1" lang="ja-JP" altLang="en-US" sz="2000" b="1" i="0" baseline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歳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kumimoji="1" lang="en-US" altLang="ja-JP" sz="2000" b="1" i="0" baseline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500</a:t>
                      </a:r>
                      <a:r>
                        <a:rPr kumimoji="1" lang="ja-JP" altLang="en-US" sz="2000" b="1" i="0" baseline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万円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kumimoji="1" lang="ja-JP" altLang="en-US" sz="2000" b="1" i="0" baseline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夢のマイホームを建て、教育にお金のかかる</a:t>
                      </a:r>
                      <a:br>
                        <a:rPr kumimoji="1" lang="en-US" altLang="ja-JP" sz="2000" b="1" i="0" baseline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</a:br>
                      <a:r>
                        <a:rPr kumimoji="1" lang="ja-JP" altLang="en-US" sz="2000" b="1" i="0" baseline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小・中・高校の子ども三人抱える会社員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  <a:cs typeface="+mn-cs"/>
                        </a:rPr>
                        <a:t>万円</a:t>
                      </a:r>
                      <a:endParaRPr kumimoji="1" lang="en-US" altLang="ja-JP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IZ UDPゴシック" panose="020B0400000000000000" pitchFamily="50" charset="-128"/>
                        <a:ea typeface="BIZ UDPゴシック" panose="020B0400000000000000" pitchFamily="50" charset="-128"/>
                        <a:cs typeface="+mn-cs"/>
                      </a:endParaRPr>
                    </a:p>
                  </a:txBody>
                  <a:tcPr marL="45720" marR="288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4431867"/>
                  </a:ext>
                </a:extLst>
              </a:tr>
              <a:tr h="721110">
                <a:tc>
                  <a:txBody>
                    <a:bodyPr/>
                    <a:lstStyle/>
                    <a:p>
                      <a:pPr algn="r" fontAlgn="ctr"/>
                      <a:r>
                        <a:rPr kumimoji="1" lang="ja-JP" altLang="en-US" sz="2000" b="1" i="0" baseline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Ｄさん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1" lang="en-US" altLang="ja-JP" sz="2000" b="1" i="0" baseline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20</a:t>
                      </a:r>
                      <a:r>
                        <a:rPr kumimoji="1" lang="ja-JP" altLang="en-US" sz="2000" b="1" i="0" baseline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歳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kumimoji="1" lang="en-US" altLang="ja-JP" sz="2000" b="1" i="0" baseline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100</a:t>
                      </a:r>
                      <a:r>
                        <a:rPr kumimoji="1" lang="ja-JP" altLang="en-US" sz="2000" b="1" i="0" baseline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万円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kumimoji="1" lang="ja-JP" altLang="en-US" sz="2000" b="1" i="0" baseline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フリーター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  <a:cs typeface="+mn-cs"/>
                        </a:rPr>
                        <a:t>万円</a:t>
                      </a:r>
                      <a:endParaRPr kumimoji="1" lang="en-US" altLang="ja-JP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IZ UDPゴシック" panose="020B0400000000000000" pitchFamily="50" charset="-128"/>
                        <a:ea typeface="BIZ UDPゴシック" panose="020B0400000000000000" pitchFamily="50" charset="-128"/>
                        <a:cs typeface="+mn-cs"/>
                      </a:endParaRPr>
                    </a:p>
                  </a:txBody>
                  <a:tcPr marL="45720" marR="288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3908389"/>
                  </a:ext>
                </a:extLst>
              </a:tr>
              <a:tr h="721110">
                <a:tc>
                  <a:txBody>
                    <a:bodyPr/>
                    <a:lstStyle/>
                    <a:p>
                      <a:pPr algn="r" fontAlgn="ctr"/>
                      <a:r>
                        <a:rPr kumimoji="1" lang="ja-JP" altLang="en-US" sz="2000" b="1" i="0" baseline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Ｅさん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1" lang="en-US" altLang="ja-JP" sz="2000" b="1" i="0" baseline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85</a:t>
                      </a:r>
                      <a:r>
                        <a:rPr kumimoji="1" lang="ja-JP" altLang="en-US" sz="2000" b="1" i="0" baseline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歳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kumimoji="1" lang="en-US" altLang="ja-JP" sz="2000" b="1" i="0" baseline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10</a:t>
                      </a:r>
                      <a:r>
                        <a:rPr kumimoji="1" lang="ja-JP" altLang="en-US" sz="2000" b="1" i="0" baseline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万円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kumimoji="1" lang="ja-JP" altLang="en-US" sz="2000" b="1" i="0" baseline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ひとり暮らしの高齢者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  <a:cs typeface="+mn-cs"/>
                        </a:rPr>
                        <a:t>万円</a:t>
                      </a:r>
                      <a:endParaRPr kumimoji="1" lang="en-US" altLang="ja-JP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IZ UDPゴシック" panose="020B0400000000000000" pitchFamily="50" charset="-128"/>
                        <a:ea typeface="BIZ UDPゴシック" panose="020B0400000000000000" pitchFamily="50" charset="-128"/>
                        <a:cs typeface="+mn-cs"/>
                      </a:endParaRPr>
                    </a:p>
                  </a:txBody>
                  <a:tcPr marL="45720" marR="288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3659558"/>
                  </a:ext>
                </a:extLst>
              </a:tr>
              <a:tr h="386580">
                <a:tc gridSpan="3"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600" b="1" i="0" baseline="0" dirty="0">
                        <a:solidFill>
                          <a:schemeClr val="tx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kumimoji="1" lang="ja-JP" altLang="en-US" sz="1600" b="0" i="0" baseline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3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3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kumimoji="1" lang="ja-JP" altLang="en-US" sz="1600" b="0" i="0" baseline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45720" marR="4572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3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3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800" b="1" i="0" baseline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合計</a:t>
                      </a:r>
                    </a:p>
                  </a:txBody>
                  <a:tcPr marL="36000" marR="360000" marT="36000" marB="36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b="1" i="0" baseline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1,000</a:t>
                      </a:r>
                      <a:r>
                        <a:rPr kumimoji="1" lang="ja-JP" altLang="en-US" sz="2400" b="1" i="0" baseline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万円</a:t>
                      </a:r>
                      <a:endParaRPr kumimoji="1" lang="en-US" altLang="ja-JP" sz="2400" b="1" i="0" baseline="0" dirty="0">
                        <a:solidFill>
                          <a:schemeClr val="tx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L="45720" marR="288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6422879"/>
                  </a:ext>
                </a:extLst>
              </a:tr>
            </a:tbl>
          </a:graphicData>
        </a:graphic>
      </p:graphicFrame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C39D76EF-1976-2CAF-29E7-796618CDE8D7}"/>
              </a:ext>
            </a:extLst>
          </p:cNvPr>
          <p:cNvGrpSpPr/>
          <p:nvPr/>
        </p:nvGrpSpPr>
        <p:grpSpPr>
          <a:xfrm>
            <a:off x="491037" y="1936660"/>
            <a:ext cx="792000" cy="3821978"/>
            <a:chOff x="491037" y="1936660"/>
            <a:chExt cx="792000" cy="3821978"/>
          </a:xfrm>
        </p:grpSpPr>
        <p:pic>
          <p:nvPicPr>
            <p:cNvPr id="17" name="図 16">
              <a:extLst>
                <a:ext uri="{FF2B5EF4-FFF2-40B4-BE49-F238E27FC236}">
                  <a16:creationId xmlns:a16="http://schemas.microsoft.com/office/drawing/2014/main" id="{E6B91759-0083-EC09-9475-A552081DB1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520" y="1936660"/>
              <a:ext cx="612000" cy="781684"/>
            </a:xfrm>
            <a:prstGeom prst="rect">
              <a:avLst/>
            </a:prstGeom>
          </p:spPr>
        </p:pic>
        <p:pic>
          <p:nvPicPr>
            <p:cNvPr id="21" name="図 20">
              <a:extLst>
                <a:ext uri="{FF2B5EF4-FFF2-40B4-BE49-F238E27FC236}">
                  <a16:creationId xmlns:a16="http://schemas.microsoft.com/office/drawing/2014/main" id="{EDEB84CC-B105-D9CE-1864-F5023335E6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875" y="3527818"/>
              <a:ext cx="648000" cy="703421"/>
            </a:xfrm>
            <a:prstGeom prst="rect">
              <a:avLst/>
            </a:prstGeom>
          </p:spPr>
        </p:pic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0CAF856B-A2E6-B768-9BDC-C7DE0FD1847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835" y="4324553"/>
              <a:ext cx="612000" cy="650933"/>
            </a:xfrm>
            <a:prstGeom prst="rect">
              <a:avLst/>
            </a:prstGeom>
          </p:spPr>
        </p:pic>
        <p:pic>
          <p:nvPicPr>
            <p:cNvPr id="25" name="図 24">
              <a:extLst>
                <a:ext uri="{FF2B5EF4-FFF2-40B4-BE49-F238E27FC236}">
                  <a16:creationId xmlns:a16="http://schemas.microsoft.com/office/drawing/2014/main" id="{EAC6A348-E9C0-0E9F-D2D6-71D241BE223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037" y="4884979"/>
              <a:ext cx="792000" cy="873659"/>
            </a:xfrm>
            <a:prstGeom prst="rect">
              <a:avLst/>
            </a:prstGeom>
          </p:spPr>
        </p:pic>
        <p:pic>
          <p:nvPicPr>
            <p:cNvPr id="27" name="図 26">
              <a:extLst>
                <a:ext uri="{FF2B5EF4-FFF2-40B4-BE49-F238E27FC236}">
                  <a16:creationId xmlns:a16="http://schemas.microsoft.com/office/drawing/2014/main" id="{266007CF-A007-2C11-34E4-DEA209B4120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997" y="2740807"/>
              <a:ext cx="519116" cy="705287"/>
            </a:xfrm>
            <a:prstGeom prst="rect">
              <a:avLst/>
            </a:prstGeom>
          </p:spPr>
        </p:pic>
      </p:grpSp>
      <p:pic>
        <p:nvPicPr>
          <p:cNvPr id="31" name="図 30">
            <a:extLst>
              <a:ext uri="{FF2B5EF4-FFF2-40B4-BE49-F238E27FC236}">
                <a16:creationId xmlns:a16="http://schemas.microsoft.com/office/drawing/2014/main" id="{58F79E6C-B6A7-6825-1E86-D6A4D298FB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0"/>
            <a:ext cx="2184400" cy="218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170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3E29971A-15E2-6C1B-9BE9-70011F0105E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16" name="表 15">
            <a:extLst>
              <a:ext uri="{FF2B5EF4-FFF2-40B4-BE49-F238E27FC236}">
                <a16:creationId xmlns:a16="http://schemas.microsoft.com/office/drawing/2014/main" id="{45C6B165-7B8B-ECDB-FDB6-998FBE9CAB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2836452"/>
              </p:ext>
            </p:extLst>
          </p:nvPr>
        </p:nvGraphicFramePr>
        <p:xfrm>
          <a:off x="260350" y="1338791"/>
          <a:ext cx="11590332" cy="495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5125">
                  <a:extLst>
                    <a:ext uri="{9D8B030D-6E8A-4147-A177-3AD203B41FA5}">
                      <a16:colId xmlns:a16="http://schemas.microsoft.com/office/drawing/2014/main" val="883787390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2556214172"/>
                    </a:ext>
                  </a:extLst>
                </a:gridCol>
                <a:gridCol w="1428219">
                  <a:extLst>
                    <a:ext uri="{9D8B030D-6E8A-4147-A177-3AD203B41FA5}">
                      <a16:colId xmlns:a16="http://schemas.microsoft.com/office/drawing/2014/main" val="2398480899"/>
                    </a:ext>
                  </a:extLst>
                </a:gridCol>
                <a:gridCol w="965861">
                  <a:extLst>
                    <a:ext uri="{9D8B030D-6E8A-4147-A177-3AD203B41FA5}">
                      <a16:colId xmlns:a16="http://schemas.microsoft.com/office/drawing/2014/main" val="2446816770"/>
                    </a:ext>
                  </a:extLst>
                </a:gridCol>
                <a:gridCol w="965861">
                  <a:extLst>
                    <a:ext uri="{9D8B030D-6E8A-4147-A177-3AD203B41FA5}">
                      <a16:colId xmlns:a16="http://schemas.microsoft.com/office/drawing/2014/main" val="3044187627"/>
                    </a:ext>
                  </a:extLst>
                </a:gridCol>
                <a:gridCol w="965861">
                  <a:extLst>
                    <a:ext uri="{9D8B030D-6E8A-4147-A177-3AD203B41FA5}">
                      <a16:colId xmlns:a16="http://schemas.microsoft.com/office/drawing/2014/main" val="2997165916"/>
                    </a:ext>
                  </a:extLst>
                </a:gridCol>
                <a:gridCol w="965861">
                  <a:extLst>
                    <a:ext uri="{9D8B030D-6E8A-4147-A177-3AD203B41FA5}">
                      <a16:colId xmlns:a16="http://schemas.microsoft.com/office/drawing/2014/main" val="1502084304"/>
                    </a:ext>
                  </a:extLst>
                </a:gridCol>
                <a:gridCol w="965861">
                  <a:extLst>
                    <a:ext uri="{9D8B030D-6E8A-4147-A177-3AD203B41FA5}">
                      <a16:colId xmlns:a16="http://schemas.microsoft.com/office/drawing/2014/main" val="2334041616"/>
                    </a:ext>
                  </a:extLst>
                </a:gridCol>
                <a:gridCol w="965861">
                  <a:extLst>
                    <a:ext uri="{9D8B030D-6E8A-4147-A177-3AD203B41FA5}">
                      <a16:colId xmlns:a16="http://schemas.microsoft.com/office/drawing/2014/main" val="599236429"/>
                    </a:ext>
                  </a:extLst>
                </a:gridCol>
                <a:gridCol w="1253865">
                  <a:extLst>
                    <a:ext uri="{9D8B030D-6E8A-4147-A177-3AD203B41FA5}">
                      <a16:colId xmlns:a16="http://schemas.microsoft.com/office/drawing/2014/main" val="1476320951"/>
                    </a:ext>
                  </a:extLst>
                </a:gridCol>
                <a:gridCol w="677857">
                  <a:extLst>
                    <a:ext uri="{9D8B030D-6E8A-4147-A177-3AD203B41FA5}">
                      <a16:colId xmlns:a16="http://schemas.microsoft.com/office/drawing/2014/main" val="2354713315"/>
                    </a:ext>
                  </a:extLst>
                </a:gridCol>
              </a:tblGrid>
              <a:tr h="370840">
                <a:tc rowSpan="2" gridSpan="2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marT="36000" marB="36000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b="1" i="0" baseline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年収</a:t>
                      </a:r>
                    </a:p>
                  </a:txBody>
                  <a:tcPr marT="36000" marB="36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b="1" i="0" baseline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集める金額</a:t>
                      </a:r>
                    </a:p>
                  </a:txBody>
                  <a:tcPr marT="36000" marB="36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  <a:cs typeface="+mn-cs"/>
                        </a:rPr>
                        <a:t>合意！</a:t>
                      </a:r>
                      <a:endParaRPr kumimoji="1" lang="ja-JP" altLang="en-US" sz="2400" b="1" i="0" baseline="0" dirty="0">
                        <a:solidFill>
                          <a:schemeClr val="tx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T="36000" marB="36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8865205"/>
                  </a:ext>
                </a:extLst>
              </a:tr>
              <a:tr h="370840">
                <a:tc gridSpan="2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b="1" i="0" u="none" strike="noStrike" kern="1200" cap="none" spc="30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  <a:cs typeface="+mn-cs"/>
                        </a:rPr>
                        <a:t>１班</a:t>
                      </a:r>
                      <a:endParaRPr kumimoji="1" lang="ja-JP" altLang="en-US" sz="1800" b="1" i="0" u="none" strike="noStrike" kern="1200" cap="none" spc="30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IZ UDPゴシック" panose="020B0400000000000000" pitchFamily="50" charset="-128"/>
                        <a:ea typeface="BIZ UDPゴシック" panose="020B0400000000000000" pitchFamily="50" charset="-128"/>
                        <a:cs typeface="+mn-cs"/>
                      </a:endParaRPr>
                    </a:p>
                  </a:txBody>
                  <a:tcPr marT="36000" marB="36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1" i="0" u="none" strike="noStrike" kern="1200" cap="none" spc="30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  <a:cs typeface="+mn-cs"/>
                        </a:rPr>
                        <a:t>2</a:t>
                      </a:r>
                      <a:r>
                        <a:rPr kumimoji="1" lang="ja-JP" altLang="en-US" sz="1800" b="1" i="0" u="none" strike="noStrike" kern="1200" cap="none" spc="30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  <a:cs typeface="+mn-cs"/>
                        </a:rPr>
                        <a:t>班</a:t>
                      </a:r>
                    </a:p>
                  </a:txBody>
                  <a:tcPr marT="36000" marB="36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1" i="0" u="none" strike="noStrike" kern="1200" cap="none" spc="30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  <a:cs typeface="+mn-cs"/>
                        </a:rPr>
                        <a:t>3</a:t>
                      </a:r>
                      <a:r>
                        <a:rPr kumimoji="1" lang="ja-JP" altLang="en-US" sz="1800" b="1" i="0" u="none" strike="noStrike" kern="1200" cap="none" spc="30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  <a:cs typeface="+mn-cs"/>
                        </a:rPr>
                        <a:t>班</a:t>
                      </a:r>
                    </a:p>
                  </a:txBody>
                  <a:tcPr marT="36000" marB="36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1" i="0" u="none" strike="noStrike" kern="1200" cap="none" spc="30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  <a:cs typeface="+mn-cs"/>
                        </a:rPr>
                        <a:t>4</a:t>
                      </a:r>
                      <a:r>
                        <a:rPr kumimoji="1" lang="ja-JP" altLang="en-US" sz="1800" b="1" i="0" u="none" strike="noStrike" kern="1200" cap="none" spc="30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  <a:cs typeface="+mn-cs"/>
                        </a:rPr>
                        <a:t>班</a:t>
                      </a:r>
                    </a:p>
                  </a:txBody>
                  <a:tcPr marT="36000" marB="36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1" i="0" u="none" strike="noStrike" kern="1200" cap="none" spc="30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  <a:cs typeface="+mn-cs"/>
                        </a:rPr>
                        <a:t>5</a:t>
                      </a:r>
                      <a:r>
                        <a:rPr kumimoji="1" lang="ja-JP" altLang="en-US" sz="1800" b="1" i="0" u="none" strike="noStrike" kern="1200" cap="none" spc="30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  <a:cs typeface="+mn-cs"/>
                        </a:rPr>
                        <a:t>班</a:t>
                      </a:r>
                    </a:p>
                  </a:txBody>
                  <a:tcPr marT="36000" marB="36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1" i="0" u="none" strike="noStrike" kern="1200" cap="none" spc="30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  <a:cs typeface="+mn-cs"/>
                        </a:rPr>
                        <a:t>6</a:t>
                      </a:r>
                      <a:r>
                        <a:rPr kumimoji="1" lang="ja-JP" altLang="en-US" sz="1800" b="1" i="0" u="none" strike="noStrike" kern="1200" cap="none" spc="30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  <a:cs typeface="+mn-cs"/>
                        </a:rPr>
                        <a:t>班</a:t>
                      </a:r>
                    </a:p>
                  </a:txBody>
                  <a:tcPr marT="36000" marB="36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68925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fontAlgn="ctr"/>
                      <a:r>
                        <a:rPr kumimoji="1" lang="ja-JP" altLang="en-US" sz="2000" b="1" i="0" baseline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Ａさん</a:t>
                      </a:r>
                    </a:p>
                  </a:txBody>
                  <a:tcPr marL="180000" marR="72000" marT="180000" marB="216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1" lang="en-US" altLang="ja-JP" sz="2000" b="1" i="0" baseline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60</a:t>
                      </a:r>
                      <a:r>
                        <a:rPr kumimoji="1" lang="ja-JP" altLang="en-US" sz="2000" b="1" i="0" baseline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歳</a:t>
                      </a:r>
                    </a:p>
                  </a:txBody>
                  <a:tcPr marL="45720" marR="45720" marT="180000" marB="216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kumimoji="1" lang="en-US" altLang="ja-JP" sz="1900" b="1" i="0" baseline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2,000</a:t>
                      </a:r>
                      <a:r>
                        <a:rPr kumimoji="1" lang="ja-JP" altLang="en-US" sz="1900" b="1" i="0" baseline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万円</a:t>
                      </a:r>
                    </a:p>
                  </a:txBody>
                  <a:tcPr marL="45720" marR="45720" marT="180000" marB="216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kumimoji="1" lang="ja-JP" altLang="en-US" b="1" dirty="0">
                        <a:solidFill>
                          <a:srgbClr val="FF0000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T="180000" marB="216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kumimoji="1" lang="ja-JP" altLang="en-US" b="1" dirty="0">
                        <a:solidFill>
                          <a:srgbClr val="FF0000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T="180000" marB="216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kumimoji="1" lang="ja-JP" altLang="en-US" b="1" dirty="0">
                        <a:solidFill>
                          <a:srgbClr val="FF0000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T="180000" marB="216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kumimoji="1" lang="ja-JP" altLang="en-US" b="1">
                        <a:solidFill>
                          <a:srgbClr val="FF0000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T="180000" marB="216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kumimoji="1" lang="ja-JP" altLang="en-US" b="1">
                        <a:solidFill>
                          <a:srgbClr val="FF0000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T="180000" marB="216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kumimoji="1" lang="ja-JP" altLang="en-US" b="1" dirty="0">
                        <a:solidFill>
                          <a:srgbClr val="FF0000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T="180000" marB="216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kumimoji="1" lang="ja-JP" altLang="en-US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T="180000" marB="216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2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  <a:cs typeface="+mn-cs"/>
                        </a:rPr>
                        <a:t>万円</a:t>
                      </a:r>
                      <a:endParaRPr kumimoji="1" lang="en-US" altLang="ja-JP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IZ UDPゴシック" panose="020B0400000000000000" pitchFamily="50" charset="-128"/>
                        <a:ea typeface="BIZ UDPゴシック" panose="020B0400000000000000" pitchFamily="50" charset="-128"/>
                        <a:cs typeface="+mn-cs"/>
                      </a:endParaRPr>
                    </a:p>
                  </a:txBody>
                  <a:tcPr marL="72000" marT="180000" marB="216000">
                    <a:lnL w="12700" cap="flat" cmpd="sng" algn="ctr">
                      <a:solidFill>
                        <a:srgbClr val="FFF2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53915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fontAlgn="ctr"/>
                      <a:r>
                        <a:rPr kumimoji="1" lang="ja-JP" altLang="en-US" sz="2000" b="1" i="0" baseline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Ｂさん</a:t>
                      </a:r>
                    </a:p>
                  </a:txBody>
                  <a:tcPr marL="180000" marR="72000" marT="180000" marB="216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1" lang="en-US" altLang="ja-JP" sz="2000" b="1" i="0" baseline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25</a:t>
                      </a:r>
                      <a:r>
                        <a:rPr kumimoji="1" lang="ja-JP" altLang="en-US" sz="2000" b="1" i="0" baseline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歳</a:t>
                      </a:r>
                    </a:p>
                  </a:txBody>
                  <a:tcPr marL="45720" marR="45720" marT="180000" marB="216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kumimoji="1" lang="en-US" altLang="ja-JP" sz="1900" b="1" i="0" baseline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1,000</a:t>
                      </a:r>
                      <a:r>
                        <a:rPr kumimoji="1" lang="ja-JP" altLang="en-US" sz="1900" b="1" i="0" baseline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万円</a:t>
                      </a:r>
                    </a:p>
                  </a:txBody>
                  <a:tcPr marL="45720" marR="45720" marT="180000" marB="216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kumimoji="1" lang="ja-JP" altLang="en-US" b="1" dirty="0">
                        <a:solidFill>
                          <a:srgbClr val="FF0000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T="180000" marB="216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kumimoji="1" lang="ja-JP" altLang="en-US" b="1" dirty="0">
                        <a:solidFill>
                          <a:srgbClr val="FF0000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T="180000" marB="216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kumimoji="1" lang="ja-JP" altLang="en-US" b="1" dirty="0">
                        <a:solidFill>
                          <a:srgbClr val="FF0000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T="180000" marB="216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kumimoji="1" lang="ja-JP" altLang="en-US" b="1">
                        <a:solidFill>
                          <a:srgbClr val="FF0000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T="180000" marB="216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kumimoji="1" lang="ja-JP" altLang="en-US" b="1">
                        <a:solidFill>
                          <a:srgbClr val="FF0000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T="180000" marB="216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kumimoji="1" lang="ja-JP" altLang="en-US" b="1" dirty="0">
                        <a:solidFill>
                          <a:srgbClr val="FF0000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T="180000" marB="216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kumimoji="1" lang="ja-JP" altLang="en-US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T="180000" marB="216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2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  <a:cs typeface="+mn-cs"/>
                        </a:rPr>
                        <a:t>万円</a:t>
                      </a:r>
                      <a:endParaRPr kumimoji="1" lang="en-US" altLang="ja-JP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IZ UDPゴシック" panose="020B0400000000000000" pitchFamily="50" charset="-128"/>
                        <a:ea typeface="BIZ UDPゴシック" panose="020B0400000000000000" pitchFamily="50" charset="-128"/>
                        <a:cs typeface="+mn-cs"/>
                      </a:endParaRPr>
                    </a:p>
                  </a:txBody>
                  <a:tcPr marL="72000" marT="180000" marB="216000">
                    <a:lnL w="12700" cap="flat" cmpd="sng" algn="ctr">
                      <a:solidFill>
                        <a:srgbClr val="FFF2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8501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fontAlgn="ctr"/>
                      <a:r>
                        <a:rPr kumimoji="1" lang="ja-JP" altLang="en-US" sz="2000" b="1" i="0" baseline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Ｃさん</a:t>
                      </a:r>
                    </a:p>
                  </a:txBody>
                  <a:tcPr marL="180000" marR="72000" marT="180000" marB="216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1" lang="en-US" altLang="ja-JP" sz="2000" b="1" i="0" baseline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45</a:t>
                      </a:r>
                      <a:r>
                        <a:rPr kumimoji="1" lang="ja-JP" altLang="en-US" sz="2000" b="1" i="0" baseline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歳</a:t>
                      </a:r>
                    </a:p>
                  </a:txBody>
                  <a:tcPr marL="45720" marR="45720" marT="180000" marB="216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kumimoji="1" lang="en-US" altLang="ja-JP" sz="1900" b="1" i="0" baseline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500</a:t>
                      </a:r>
                      <a:r>
                        <a:rPr kumimoji="1" lang="ja-JP" altLang="en-US" sz="1900" b="1" i="0" baseline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万円</a:t>
                      </a:r>
                    </a:p>
                  </a:txBody>
                  <a:tcPr marL="45720" marR="45720" marT="180000" marB="216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kumimoji="1" lang="ja-JP" altLang="en-US" b="1" dirty="0">
                        <a:solidFill>
                          <a:srgbClr val="FF0000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T="180000" marB="216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kumimoji="1" lang="ja-JP" altLang="en-US" b="1">
                        <a:solidFill>
                          <a:srgbClr val="FF0000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T="180000" marB="216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kumimoji="1" lang="ja-JP" altLang="en-US" b="1">
                        <a:solidFill>
                          <a:srgbClr val="FF0000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T="180000" marB="216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kumimoji="1" lang="ja-JP" altLang="en-US" b="1">
                        <a:solidFill>
                          <a:srgbClr val="FF0000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T="180000" marB="216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kumimoji="1" lang="ja-JP" altLang="en-US" b="1">
                        <a:solidFill>
                          <a:srgbClr val="FF0000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T="180000" marB="216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kumimoji="1" lang="ja-JP" altLang="en-US" b="1" dirty="0">
                        <a:solidFill>
                          <a:srgbClr val="FF0000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T="180000" marB="216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kumimoji="1" lang="ja-JP" altLang="en-US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T="180000" marB="216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2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  <a:cs typeface="+mn-cs"/>
                        </a:rPr>
                        <a:t>万円</a:t>
                      </a:r>
                      <a:endParaRPr kumimoji="1" lang="en-US" altLang="ja-JP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IZ UDPゴシック" panose="020B0400000000000000" pitchFamily="50" charset="-128"/>
                        <a:ea typeface="BIZ UDPゴシック" panose="020B0400000000000000" pitchFamily="50" charset="-128"/>
                        <a:cs typeface="+mn-cs"/>
                      </a:endParaRPr>
                    </a:p>
                  </a:txBody>
                  <a:tcPr marL="72000" marT="180000" marB="216000">
                    <a:lnL w="12700" cap="flat" cmpd="sng" algn="ctr">
                      <a:solidFill>
                        <a:srgbClr val="FFF2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24911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fontAlgn="ctr"/>
                      <a:r>
                        <a:rPr kumimoji="1" lang="ja-JP" altLang="en-US" sz="2000" b="1" i="0" baseline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Ｄさん</a:t>
                      </a:r>
                    </a:p>
                  </a:txBody>
                  <a:tcPr marL="180000" marR="72000" marT="180000" marB="216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1" lang="en-US" altLang="ja-JP" sz="2000" b="1" i="0" baseline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20</a:t>
                      </a:r>
                      <a:r>
                        <a:rPr kumimoji="1" lang="ja-JP" altLang="en-US" sz="2000" b="1" i="0" baseline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歳</a:t>
                      </a:r>
                    </a:p>
                  </a:txBody>
                  <a:tcPr marL="45720" marR="45720" marT="180000" marB="216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kumimoji="1" lang="en-US" altLang="ja-JP" sz="1900" b="1" i="0" baseline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100</a:t>
                      </a:r>
                      <a:r>
                        <a:rPr kumimoji="1" lang="ja-JP" altLang="en-US" sz="1900" b="1" i="0" baseline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万円</a:t>
                      </a:r>
                    </a:p>
                  </a:txBody>
                  <a:tcPr marL="45720" marR="45720" marT="180000" marB="216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kumimoji="1" lang="ja-JP" altLang="en-US" b="1" dirty="0">
                        <a:solidFill>
                          <a:srgbClr val="FF0000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T="180000" marB="216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kumimoji="1" lang="ja-JP" altLang="en-US" b="1" dirty="0">
                        <a:solidFill>
                          <a:srgbClr val="FF0000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T="180000" marB="216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kumimoji="1" lang="ja-JP" altLang="en-US" b="1" dirty="0">
                        <a:solidFill>
                          <a:srgbClr val="FF0000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T="180000" marB="216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kumimoji="1" lang="ja-JP" altLang="en-US" b="1" dirty="0">
                        <a:solidFill>
                          <a:srgbClr val="FF0000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T="180000" marB="216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kumimoji="1" lang="ja-JP" altLang="en-US" b="1" dirty="0">
                        <a:solidFill>
                          <a:srgbClr val="FF0000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T="180000" marB="216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kumimoji="1" lang="ja-JP" altLang="en-US" b="1" dirty="0">
                        <a:solidFill>
                          <a:srgbClr val="FF0000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T="180000" marB="216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kumimoji="1" lang="ja-JP" altLang="en-US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T="180000" marB="216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2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  <a:cs typeface="+mn-cs"/>
                        </a:rPr>
                        <a:t>万円</a:t>
                      </a:r>
                      <a:endParaRPr kumimoji="1" lang="en-US" altLang="ja-JP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IZ UDPゴシック" panose="020B0400000000000000" pitchFamily="50" charset="-128"/>
                        <a:ea typeface="BIZ UDPゴシック" panose="020B0400000000000000" pitchFamily="50" charset="-128"/>
                        <a:cs typeface="+mn-cs"/>
                      </a:endParaRPr>
                    </a:p>
                  </a:txBody>
                  <a:tcPr marL="72000" marT="180000" marB="216000">
                    <a:lnL w="12700" cap="flat" cmpd="sng" algn="ctr">
                      <a:solidFill>
                        <a:srgbClr val="FFF2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2582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fontAlgn="ctr"/>
                      <a:r>
                        <a:rPr kumimoji="1" lang="ja-JP" altLang="en-US" sz="2000" b="1" i="0" baseline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Ｅさん</a:t>
                      </a:r>
                    </a:p>
                  </a:txBody>
                  <a:tcPr marL="180000" marR="72000" marT="180000" marB="216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1" lang="en-US" altLang="ja-JP" sz="2000" b="1" i="0" baseline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85</a:t>
                      </a:r>
                      <a:r>
                        <a:rPr kumimoji="1" lang="ja-JP" altLang="en-US" sz="2000" b="1" i="0" baseline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歳</a:t>
                      </a:r>
                    </a:p>
                  </a:txBody>
                  <a:tcPr marL="45720" marR="45720" marT="180000" marB="216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kumimoji="1" lang="en-US" altLang="ja-JP" sz="1900" b="1" i="0" baseline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10</a:t>
                      </a:r>
                      <a:r>
                        <a:rPr kumimoji="1" lang="ja-JP" altLang="en-US" sz="1900" b="1" i="0" baseline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万円</a:t>
                      </a:r>
                    </a:p>
                  </a:txBody>
                  <a:tcPr marL="45720" marR="45720" marT="180000" marB="216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kumimoji="1" lang="ja-JP" altLang="en-US" b="1" dirty="0">
                        <a:solidFill>
                          <a:srgbClr val="FF0000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T="180000" marB="216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kumimoji="1" lang="ja-JP" altLang="en-US" b="1" dirty="0">
                        <a:solidFill>
                          <a:srgbClr val="FF0000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T="180000" marB="216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kumimoji="1" lang="ja-JP" altLang="en-US" b="1" dirty="0">
                        <a:solidFill>
                          <a:srgbClr val="FF0000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T="180000" marB="216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kumimoji="1" lang="ja-JP" altLang="en-US" b="1" dirty="0">
                        <a:solidFill>
                          <a:srgbClr val="FF0000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T="180000" marB="216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kumimoji="1" lang="ja-JP" altLang="en-US" b="1" dirty="0">
                        <a:solidFill>
                          <a:srgbClr val="FF0000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T="180000" marB="216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kumimoji="1" lang="ja-JP" altLang="en-US" b="1" dirty="0">
                        <a:solidFill>
                          <a:srgbClr val="FF0000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T="180000" marB="216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kumimoji="1" lang="ja-JP" altLang="en-US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T="180000" marB="216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2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  <a:cs typeface="+mn-cs"/>
                        </a:rPr>
                        <a:t>万円</a:t>
                      </a:r>
                      <a:endParaRPr kumimoji="1" lang="en-US" altLang="ja-JP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IZ UDPゴシック" panose="020B0400000000000000" pitchFamily="50" charset="-128"/>
                        <a:ea typeface="BIZ UDPゴシック" panose="020B0400000000000000" pitchFamily="50" charset="-128"/>
                        <a:cs typeface="+mn-cs"/>
                      </a:endParaRPr>
                    </a:p>
                  </a:txBody>
                  <a:tcPr marL="72000" marT="180000" marB="216000">
                    <a:lnL w="12700" cap="flat" cmpd="sng" algn="ctr">
                      <a:solidFill>
                        <a:srgbClr val="FFF2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983271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400" b="1" i="0" baseline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合 計</a:t>
                      </a:r>
                      <a:endParaRPr kumimoji="1" lang="en-US" altLang="ja-JP" sz="2400" b="1" i="0" baseline="0" dirty="0">
                        <a:solidFill>
                          <a:schemeClr val="tx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1" i="0" baseline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(1,000</a:t>
                      </a:r>
                      <a:r>
                        <a:rPr kumimoji="1" lang="ja-JP" altLang="en-US" sz="1800" b="1" i="0" baseline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万円になるように</a:t>
                      </a:r>
                      <a:r>
                        <a:rPr kumimoji="1" lang="en-US" altLang="ja-JP" sz="1800" b="1" i="0" baseline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)</a:t>
                      </a:r>
                      <a:endParaRPr kumimoji="1" lang="ja-JP" altLang="en-US" dirty="0"/>
                    </a:p>
                  </a:txBody>
                  <a:tcPr marT="36000" marB="36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marT="180000" marB="144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T="180000" marB="144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kumimoji="1" lang="ja-JP" altLang="en-US" b="1" dirty="0">
                        <a:solidFill>
                          <a:srgbClr val="FF0000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T="36000" marB="36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kumimoji="1" lang="ja-JP" altLang="en-US" b="1" dirty="0">
                        <a:solidFill>
                          <a:srgbClr val="FF0000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T="36000" marB="36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kumimoji="1" lang="ja-JP" altLang="en-US" b="1" dirty="0">
                        <a:solidFill>
                          <a:srgbClr val="FF0000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T="36000" marB="36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kumimoji="1" lang="ja-JP" altLang="en-US" b="1" dirty="0">
                        <a:solidFill>
                          <a:srgbClr val="FF0000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T="36000" marB="36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kumimoji="1" lang="ja-JP" altLang="en-US" b="1" dirty="0">
                        <a:solidFill>
                          <a:srgbClr val="FF0000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T="36000" marB="36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kumimoji="1" lang="ja-JP" altLang="en-US" b="1" dirty="0">
                        <a:solidFill>
                          <a:srgbClr val="FF0000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T="36000" marB="36000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i="0" baseline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1,000</a:t>
                      </a:r>
                      <a:r>
                        <a:rPr kumimoji="1" lang="ja-JP" altLang="en-US" sz="2000" b="1" i="0" baseline="0" dirty="0">
                          <a:solidFill>
                            <a:schemeClr val="tx1"/>
                          </a:solidFill>
                          <a:latin typeface="BIZ UDPゴシック" panose="020B0400000000000000" pitchFamily="50" charset="-128"/>
                          <a:ea typeface="BIZ UDPゴシック" panose="020B0400000000000000" pitchFamily="50" charset="-128"/>
                        </a:rPr>
                        <a:t>万円</a:t>
                      </a:r>
                      <a:endParaRPr kumimoji="1" lang="en-US" altLang="ja-JP" sz="2000" b="1" i="0" baseline="0" dirty="0">
                        <a:solidFill>
                          <a:schemeClr val="tx1"/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 marT="36000" marB="3600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2106667"/>
                  </a:ext>
                </a:extLst>
              </a:tr>
            </a:tbl>
          </a:graphicData>
        </a:graphic>
      </p:graphicFrame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1B99453-57D5-73C4-4A29-C8F471AF50B9}"/>
              </a:ext>
            </a:extLst>
          </p:cNvPr>
          <p:cNvSpPr/>
          <p:nvPr/>
        </p:nvSpPr>
        <p:spPr>
          <a:xfrm>
            <a:off x="0" y="6419850"/>
            <a:ext cx="12192000" cy="438150"/>
          </a:xfrm>
          <a:prstGeom prst="rect">
            <a:avLst/>
          </a:prstGeom>
          <a:solidFill>
            <a:srgbClr val="F794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5F54849-33AF-C5A5-C1F3-E5B048DA5CB0}"/>
              </a:ext>
            </a:extLst>
          </p:cNvPr>
          <p:cNvSpPr txBox="1"/>
          <p:nvPr/>
        </p:nvSpPr>
        <p:spPr>
          <a:xfrm>
            <a:off x="191634" y="6533376"/>
            <a:ext cx="907619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900" b="0" i="0" dirty="0">
                <a:solidFill>
                  <a:srgbClr val="FFFFFF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©</a:t>
            </a:r>
            <a:r>
              <a:rPr lang="ja-JP" altLang="en-US" sz="900" dirty="0">
                <a:solidFill>
                  <a:srgbClr val="FFFFF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lang="en-US" altLang="ja-JP" sz="900" b="0" i="0" dirty="0">
                <a:solidFill>
                  <a:srgbClr val="FFFFFF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2024 Kinki Certified Public Tax Accountants' Association All Rights Reserved.</a:t>
            </a:r>
            <a:endParaRPr lang="ja-JP" altLang="en-US" sz="9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8" name="スライド番号プレースホルダー 1">
            <a:extLst>
              <a:ext uri="{FF2B5EF4-FFF2-40B4-BE49-F238E27FC236}">
                <a16:creationId xmlns:a16="http://schemas.microsoft.com/office/drawing/2014/main" id="{C944F2F4-2BBB-E693-A868-C213F674F0C7}"/>
              </a:ext>
            </a:extLst>
          </p:cNvPr>
          <p:cNvSpPr txBox="1">
            <a:spLocks/>
          </p:cNvSpPr>
          <p:nvPr/>
        </p:nvSpPr>
        <p:spPr>
          <a:xfrm>
            <a:off x="11123129" y="6549572"/>
            <a:ext cx="919162" cy="222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100" kern="1200">
                <a:solidFill>
                  <a:schemeClr val="tx1">
                    <a:lumMod val="90000"/>
                    <a:lumOff val="1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E31375A4-56A4-47D6-9801-1991572033F7}" type="slidenum">
              <a:rPr kumimoji="0" lang="en-US" altLang="ja-JP" smtClean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pPr>
                <a:defRPr/>
              </a:pPr>
              <a:t>14</a:t>
            </a:fld>
            <a:endParaRPr kumimoji="0" lang="ja-JP" altLang="en-US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BA8294E7-F8F3-EF43-E9C4-2819C740688A}"/>
              </a:ext>
            </a:extLst>
          </p:cNvPr>
          <p:cNvSpPr/>
          <p:nvPr/>
        </p:nvSpPr>
        <p:spPr>
          <a:xfrm>
            <a:off x="2653393" y="1006927"/>
            <a:ext cx="6948000" cy="203202"/>
          </a:xfrm>
          <a:prstGeom prst="roundRect">
            <a:avLst>
              <a:gd name="adj" fmla="val 50000"/>
            </a:avLst>
          </a:prstGeom>
          <a:solidFill>
            <a:srgbClr val="F9CB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プレースホルダー 5">
            <a:extLst>
              <a:ext uri="{FF2B5EF4-FFF2-40B4-BE49-F238E27FC236}">
                <a16:creationId xmlns:a16="http://schemas.microsoft.com/office/drawing/2014/main" id="{6E0C8D1D-EFC2-9092-A328-6A1473642F69}"/>
              </a:ext>
            </a:extLst>
          </p:cNvPr>
          <p:cNvSpPr txBox="1">
            <a:spLocks/>
          </p:cNvSpPr>
          <p:nvPr/>
        </p:nvSpPr>
        <p:spPr>
          <a:xfrm>
            <a:off x="0" y="362853"/>
            <a:ext cx="12192000" cy="10800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ja-JP" altLang="en-US" sz="5400" b="1" spc="3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図書館を建てよう！</a:t>
            </a:r>
          </a:p>
          <a:p>
            <a:pPr marL="0" indent="0" algn="ctr">
              <a:buNone/>
            </a:pPr>
            <a:endParaRPr lang="ja-JP" altLang="en-US" sz="7200" b="1" spc="3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9A2B0811-C746-6F34-A43A-3DD77E11BA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0"/>
            <a:ext cx="2184400" cy="2184400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9E62A1E8-236A-BAD8-B165-0EE24873637A}"/>
              </a:ext>
            </a:extLst>
          </p:cNvPr>
          <p:cNvGrpSpPr/>
          <p:nvPr/>
        </p:nvGrpSpPr>
        <p:grpSpPr>
          <a:xfrm>
            <a:off x="316869" y="2028824"/>
            <a:ext cx="792000" cy="3605989"/>
            <a:chOff x="491037" y="2028824"/>
            <a:chExt cx="792000" cy="3605989"/>
          </a:xfrm>
        </p:grpSpPr>
        <p:pic>
          <p:nvPicPr>
            <p:cNvPr id="20" name="図 19">
              <a:extLst>
                <a:ext uri="{FF2B5EF4-FFF2-40B4-BE49-F238E27FC236}">
                  <a16:creationId xmlns:a16="http://schemas.microsoft.com/office/drawing/2014/main" id="{CBB4752F-21A9-421D-103B-DF9527A4E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670" y="2028824"/>
              <a:ext cx="539842" cy="689519"/>
            </a:xfrm>
            <a:prstGeom prst="rect">
              <a:avLst/>
            </a:prstGeom>
          </p:spPr>
        </p:pic>
        <p:pic>
          <p:nvPicPr>
            <p:cNvPr id="21" name="図 20">
              <a:extLst>
                <a:ext uri="{FF2B5EF4-FFF2-40B4-BE49-F238E27FC236}">
                  <a16:creationId xmlns:a16="http://schemas.microsoft.com/office/drawing/2014/main" id="{25CBE73C-2505-8F1A-5BB2-0CF1213EFD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825" y="3499243"/>
              <a:ext cx="648000" cy="703421"/>
            </a:xfrm>
            <a:prstGeom prst="rect">
              <a:avLst/>
            </a:prstGeom>
          </p:spPr>
        </p:pic>
        <p:pic>
          <p:nvPicPr>
            <p:cNvPr id="22" name="図 21">
              <a:extLst>
                <a:ext uri="{FF2B5EF4-FFF2-40B4-BE49-F238E27FC236}">
                  <a16:creationId xmlns:a16="http://schemas.microsoft.com/office/drawing/2014/main" id="{21D4D308-A173-7C7F-262F-3D1EF3853C6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835" y="4200728"/>
              <a:ext cx="612000" cy="650933"/>
            </a:xfrm>
            <a:prstGeom prst="rect">
              <a:avLst/>
            </a:prstGeom>
          </p:spPr>
        </p:pic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A748D7E7-5846-1886-90B1-BAF12ED3D0E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037" y="4761154"/>
              <a:ext cx="792000" cy="873659"/>
            </a:xfrm>
            <a:prstGeom prst="rect">
              <a:avLst/>
            </a:prstGeom>
          </p:spPr>
        </p:pic>
        <p:pic>
          <p:nvPicPr>
            <p:cNvPr id="24" name="図 23">
              <a:extLst>
                <a:ext uri="{FF2B5EF4-FFF2-40B4-BE49-F238E27FC236}">
                  <a16:creationId xmlns:a16="http://schemas.microsoft.com/office/drawing/2014/main" id="{26063217-434F-182D-F804-D6971900B8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997" y="2723713"/>
              <a:ext cx="519116" cy="7052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39244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EBF7D1D1-C692-13D3-21DF-D27C171F642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B8906FEA-DF65-8D68-1658-9BB5A87FB188}"/>
              </a:ext>
            </a:extLst>
          </p:cNvPr>
          <p:cNvSpPr/>
          <p:nvPr/>
        </p:nvSpPr>
        <p:spPr>
          <a:xfrm>
            <a:off x="0" y="6419850"/>
            <a:ext cx="12192000" cy="438150"/>
          </a:xfrm>
          <a:prstGeom prst="rect">
            <a:avLst/>
          </a:prstGeom>
          <a:solidFill>
            <a:srgbClr val="F794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435B1E00-FB32-BEA2-8AC6-FE9CDFDC1EF3}"/>
              </a:ext>
            </a:extLst>
          </p:cNvPr>
          <p:cNvSpPr txBox="1"/>
          <p:nvPr/>
        </p:nvSpPr>
        <p:spPr>
          <a:xfrm>
            <a:off x="191634" y="6533376"/>
            <a:ext cx="907619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900" b="0" i="0" dirty="0">
                <a:solidFill>
                  <a:srgbClr val="FFFFFF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©</a:t>
            </a:r>
            <a:r>
              <a:rPr lang="ja-JP" altLang="en-US" sz="900" dirty="0">
                <a:solidFill>
                  <a:srgbClr val="FFFFF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lang="en-US" altLang="ja-JP" sz="900" b="0" i="0" dirty="0">
                <a:solidFill>
                  <a:srgbClr val="FFFFFF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2024 Kinki Certified Public Tax Accountants' Association All Rights Reserved.</a:t>
            </a:r>
            <a:endParaRPr lang="ja-JP" altLang="en-US" sz="9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2" name="スライド番号プレースホルダー 1">
            <a:extLst>
              <a:ext uri="{FF2B5EF4-FFF2-40B4-BE49-F238E27FC236}">
                <a16:creationId xmlns:a16="http://schemas.microsoft.com/office/drawing/2014/main" id="{D5D65C27-5C4F-013B-E23A-0EF502846BDC}"/>
              </a:ext>
            </a:extLst>
          </p:cNvPr>
          <p:cNvSpPr txBox="1">
            <a:spLocks/>
          </p:cNvSpPr>
          <p:nvPr/>
        </p:nvSpPr>
        <p:spPr>
          <a:xfrm>
            <a:off x="11123129" y="6549572"/>
            <a:ext cx="919162" cy="222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100" kern="1200">
                <a:solidFill>
                  <a:schemeClr val="tx1">
                    <a:lumMod val="90000"/>
                    <a:lumOff val="1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E31375A4-56A4-47D6-9801-1991572033F7}" type="slidenum">
              <a:rPr kumimoji="0" lang="en-US" altLang="ja-JP" smtClean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pPr>
                <a:defRPr/>
              </a:pPr>
              <a:t>15</a:t>
            </a:fld>
            <a:endParaRPr kumimoji="0" lang="ja-JP" altLang="en-US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7" name="四角形: 角を丸くする 26">
            <a:extLst>
              <a:ext uri="{FF2B5EF4-FFF2-40B4-BE49-F238E27FC236}">
                <a16:creationId xmlns:a16="http://schemas.microsoft.com/office/drawing/2014/main" id="{DC9CF8BA-F71C-B2EE-36AC-380B2DD0C10F}"/>
              </a:ext>
            </a:extLst>
          </p:cNvPr>
          <p:cNvSpPr/>
          <p:nvPr/>
        </p:nvSpPr>
        <p:spPr>
          <a:xfrm>
            <a:off x="1768023" y="1006927"/>
            <a:ext cx="8676000" cy="203202"/>
          </a:xfrm>
          <a:prstGeom prst="roundRect">
            <a:avLst>
              <a:gd name="adj" fmla="val 50000"/>
            </a:avLst>
          </a:prstGeom>
          <a:solidFill>
            <a:srgbClr val="F9CB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テキスト プレースホルダー 5">
            <a:extLst>
              <a:ext uri="{FF2B5EF4-FFF2-40B4-BE49-F238E27FC236}">
                <a16:creationId xmlns:a16="http://schemas.microsoft.com/office/drawing/2014/main" id="{E45F1EFD-BC73-A761-2784-471869363517}"/>
              </a:ext>
            </a:extLst>
          </p:cNvPr>
          <p:cNvSpPr txBox="1">
            <a:spLocks/>
          </p:cNvSpPr>
          <p:nvPr/>
        </p:nvSpPr>
        <p:spPr>
          <a:xfrm>
            <a:off x="0" y="362853"/>
            <a:ext cx="12192000" cy="10800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ja-JP" sz="5400" b="1" spc="3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50</a:t>
            </a:r>
            <a:r>
              <a:rPr lang="ja-JP" altLang="en-US" sz="5400" b="1" spc="3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種類の税がある理由</a:t>
            </a:r>
          </a:p>
          <a:p>
            <a:pPr marL="0" indent="0" algn="ctr">
              <a:buNone/>
            </a:pPr>
            <a:endParaRPr lang="ja-JP" altLang="en-US" sz="7200" b="1" spc="3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FCD0DD72-712C-9524-81EE-3B703F7CE8D6}"/>
              </a:ext>
            </a:extLst>
          </p:cNvPr>
          <p:cNvGrpSpPr/>
          <p:nvPr/>
        </p:nvGrpSpPr>
        <p:grpSpPr>
          <a:xfrm>
            <a:off x="360000" y="1283082"/>
            <a:ext cx="11440114" cy="5068020"/>
            <a:chOff x="360000" y="1283082"/>
            <a:chExt cx="11440114" cy="5068020"/>
          </a:xfrm>
        </p:grpSpPr>
        <p:sp>
          <p:nvSpPr>
            <p:cNvPr id="63" name="コンテンツ プレースホルダー 2">
              <a:extLst>
                <a:ext uri="{FF2B5EF4-FFF2-40B4-BE49-F238E27FC236}">
                  <a16:creationId xmlns:a16="http://schemas.microsoft.com/office/drawing/2014/main" id="{A61111A1-DC29-0C54-40BC-D298EE1BC322}"/>
                </a:ext>
              </a:extLst>
            </p:cNvPr>
            <p:cNvSpPr txBox="1">
              <a:spLocks/>
            </p:cNvSpPr>
            <p:nvPr/>
          </p:nvSpPr>
          <p:spPr>
            <a:xfrm>
              <a:off x="360000" y="1283082"/>
              <a:ext cx="5724525" cy="252655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noFill/>
            </a:ln>
          </p:spPr>
          <p:txBody>
            <a:bodyPr vert="horz" wrap="none" lIns="216000" tIns="144000" rIns="36000" bIns="0" rtlCol="0" anchor="t">
              <a:noAutofit/>
            </a:bodyPr>
            <a:lstStyle>
              <a:lvl1pPr marL="342900" indent="-342900" algn="l" defTabSz="914400" rtl="0" eaLnBrk="1" fontAlgn="ctr" latinLnBrk="0" hangingPunct="1">
                <a:spcBef>
                  <a:spcPts val="1000"/>
                </a:spcBef>
                <a:spcAft>
                  <a:spcPts val="1000"/>
                </a:spcAft>
                <a:buFont typeface="Arial" pitchFamily="34" charset="0"/>
                <a:buNone/>
                <a:defRPr kumimoji="1" sz="2800" kern="1200" baseline="0">
                  <a:solidFill>
                    <a:schemeClr val="tx1"/>
                  </a:solidFill>
                  <a:latin typeface="ＭＳ Ｐ明朝" pitchFamily="18" charset="-128"/>
                  <a:ea typeface="ＭＳ Ｐ明朝" pitchFamily="18" charset="-128"/>
                  <a:cs typeface="+mn-cs"/>
                </a:defRPr>
              </a:lvl1pPr>
              <a:lvl2pPr marL="633413" indent="-269875" algn="l" defTabSz="914400" rtl="0" eaLnBrk="1" fontAlgn="ctr" latinLnBrk="0" hangingPunct="1">
                <a:spcBef>
                  <a:spcPts val="600"/>
                </a:spcBef>
                <a:spcAft>
                  <a:spcPts val="600"/>
                </a:spcAft>
                <a:buFont typeface="Arial" pitchFamily="34" charset="0"/>
                <a:buNone/>
                <a:defRPr kumimoji="1" sz="2600" kern="1200" baseline="0">
                  <a:solidFill>
                    <a:schemeClr val="tx1"/>
                  </a:solidFill>
                  <a:latin typeface="ＭＳ Ｐ明朝" pitchFamily="18" charset="-128"/>
                  <a:ea typeface="ＭＳ Ｐ明朝" pitchFamily="18" charset="-128"/>
                  <a:cs typeface="+mn-cs"/>
                </a:defRPr>
              </a:lvl2pPr>
              <a:lvl3pPr marL="977900" indent="-261938" algn="l" defTabSz="914400" rtl="0" eaLnBrk="1" fontAlgn="ctr" latinLnBrk="0" hangingPunct="1">
                <a:spcBef>
                  <a:spcPts val="600"/>
                </a:spcBef>
                <a:spcAft>
                  <a:spcPts val="600"/>
                </a:spcAft>
                <a:buFont typeface="Arial" pitchFamily="34" charset="0"/>
                <a:buNone/>
                <a:defRPr kumimoji="1" sz="2600" kern="1200" baseline="0">
                  <a:solidFill>
                    <a:schemeClr val="tx1"/>
                  </a:solidFill>
                  <a:latin typeface="ＭＳ Ｐ明朝" pitchFamily="18" charset="-128"/>
                  <a:ea typeface="ＭＳ Ｐ明朝" pitchFamily="18" charset="-128"/>
                  <a:cs typeface="+mn-cs"/>
                </a:defRPr>
              </a:lvl3pPr>
              <a:lvl4pPr marL="1258888" indent="-228600" algn="l" defTabSz="914400" rtl="0" eaLnBrk="1" fontAlgn="ctr" latinLnBrk="0" hangingPunct="1">
                <a:spcBef>
                  <a:spcPts val="600"/>
                </a:spcBef>
                <a:spcAft>
                  <a:spcPts val="600"/>
                </a:spcAft>
                <a:buFont typeface="Arial" pitchFamily="34" charset="0"/>
                <a:buNone/>
                <a:defRPr kumimoji="1" sz="2600" kern="1200" baseline="0">
                  <a:solidFill>
                    <a:schemeClr val="tx1"/>
                  </a:solidFill>
                  <a:latin typeface="ＭＳ Ｐ明朝" pitchFamily="18" charset="-128"/>
                  <a:ea typeface="ＭＳ Ｐ明朝" pitchFamily="18" charset="-128"/>
                  <a:cs typeface="+mn-cs"/>
                </a:defRPr>
              </a:lvl4pPr>
              <a:lvl5pPr marL="1616075" indent="-228600" algn="l" defTabSz="914400" rtl="0" eaLnBrk="1" fontAlgn="ctr" latinLnBrk="0" hangingPunct="1">
                <a:spcBef>
                  <a:spcPts val="600"/>
                </a:spcBef>
                <a:spcAft>
                  <a:spcPts val="600"/>
                </a:spcAft>
                <a:buFont typeface="Arial" pitchFamily="34" charset="0"/>
                <a:buNone/>
                <a:defRPr kumimoji="1" sz="2600" kern="1200" baseline="0">
                  <a:solidFill>
                    <a:schemeClr val="tx1"/>
                  </a:solidFill>
                  <a:latin typeface="ＭＳ Ｐ明朝" pitchFamily="18" charset="-128"/>
                  <a:ea typeface="ＭＳ Ｐ明朝" pitchFamily="18" charset="-128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spcAft>
                  <a:spcPts val="0"/>
                </a:spcAft>
              </a:pPr>
              <a:endParaRPr lang="en-US" altLang="ja-JP" sz="2300" b="1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1024" name="コンテンツ プレースホルダー 2">
              <a:extLst>
                <a:ext uri="{FF2B5EF4-FFF2-40B4-BE49-F238E27FC236}">
                  <a16:creationId xmlns:a16="http://schemas.microsoft.com/office/drawing/2014/main" id="{B0921BEB-B3B4-82AE-09FA-63EDBAFDB136}"/>
                </a:ext>
              </a:extLst>
            </p:cNvPr>
            <p:cNvSpPr txBox="1">
              <a:spLocks/>
            </p:cNvSpPr>
            <p:nvPr/>
          </p:nvSpPr>
          <p:spPr>
            <a:xfrm>
              <a:off x="6111675" y="1283082"/>
              <a:ext cx="5688439" cy="252655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noFill/>
            </a:ln>
          </p:spPr>
          <p:txBody>
            <a:bodyPr vert="horz" wrap="none" lIns="216000" tIns="144000" rIns="36000" bIns="0" rtlCol="0" anchor="t">
              <a:noAutofit/>
            </a:bodyPr>
            <a:lstStyle>
              <a:lvl1pPr marL="342900" indent="-342900" algn="l" defTabSz="914400" rtl="0" eaLnBrk="1" fontAlgn="ctr" latinLnBrk="0" hangingPunct="1">
                <a:spcBef>
                  <a:spcPts val="1000"/>
                </a:spcBef>
                <a:spcAft>
                  <a:spcPts val="1000"/>
                </a:spcAft>
                <a:buFont typeface="Arial" pitchFamily="34" charset="0"/>
                <a:buNone/>
                <a:defRPr kumimoji="1" sz="2800" kern="1200" baseline="0">
                  <a:solidFill>
                    <a:schemeClr val="tx1"/>
                  </a:solidFill>
                  <a:latin typeface="ＭＳ Ｐ明朝" pitchFamily="18" charset="-128"/>
                  <a:ea typeface="ＭＳ Ｐ明朝" pitchFamily="18" charset="-128"/>
                  <a:cs typeface="+mn-cs"/>
                </a:defRPr>
              </a:lvl1pPr>
              <a:lvl2pPr marL="633413" indent="-269875" algn="l" defTabSz="914400" rtl="0" eaLnBrk="1" fontAlgn="ctr" latinLnBrk="0" hangingPunct="1">
                <a:spcBef>
                  <a:spcPts val="600"/>
                </a:spcBef>
                <a:spcAft>
                  <a:spcPts val="600"/>
                </a:spcAft>
                <a:buFont typeface="Arial" pitchFamily="34" charset="0"/>
                <a:buNone/>
                <a:defRPr kumimoji="1" sz="2600" kern="1200" baseline="0">
                  <a:solidFill>
                    <a:schemeClr val="tx1"/>
                  </a:solidFill>
                  <a:latin typeface="ＭＳ Ｐ明朝" pitchFamily="18" charset="-128"/>
                  <a:ea typeface="ＭＳ Ｐ明朝" pitchFamily="18" charset="-128"/>
                  <a:cs typeface="+mn-cs"/>
                </a:defRPr>
              </a:lvl2pPr>
              <a:lvl3pPr marL="977900" indent="-261938" algn="l" defTabSz="914400" rtl="0" eaLnBrk="1" fontAlgn="ctr" latinLnBrk="0" hangingPunct="1">
                <a:spcBef>
                  <a:spcPts val="600"/>
                </a:spcBef>
                <a:spcAft>
                  <a:spcPts val="600"/>
                </a:spcAft>
                <a:buFont typeface="Arial" pitchFamily="34" charset="0"/>
                <a:buNone/>
                <a:defRPr kumimoji="1" sz="2600" kern="1200" baseline="0">
                  <a:solidFill>
                    <a:schemeClr val="tx1"/>
                  </a:solidFill>
                  <a:latin typeface="ＭＳ Ｐ明朝" pitchFamily="18" charset="-128"/>
                  <a:ea typeface="ＭＳ Ｐ明朝" pitchFamily="18" charset="-128"/>
                  <a:cs typeface="+mn-cs"/>
                </a:defRPr>
              </a:lvl3pPr>
              <a:lvl4pPr marL="1258888" indent="-228600" algn="l" defTabSz="914400" rtl="0" eaLnBrk="1" fontAlgn="ctr" latinLnBrk="0" hangingPunct="1">
                <a:spcBef>
                  <a:spcPts val="600"/>
                </a:spcBef>
                <a:spcAft>
                  <a:spcPts val="600"/>
                </a:spcAft>
                <a:buFont typeface="Arial" pitchFamily="34" charset="0"/>
                <a:buNone/>
                <a:defRPr kumimoji="1" sz="2600" kern="1200" baseline="0">
                  <a:solidFill>
                    <a:schemeClr val="tx1"/>
                  </a:solidFill>
                  <a:latin typeface="ＭＳ Ｐ明朝" pitchFamily="18" charset="-128"/>
                  <a:ea typeface="ＭＳ Ｐ明朝" pitchFamily="18" charset="-128"/>
                  <a:cs typeface="+mn-cs"/>
                </a:defRPr>
              </a:lvl4pPr>
              <a:lvl5pPr marL="1616075" indent="-228600" algn="l" defTabSz="914400" rtl="0" eaLnBrk="1" fontAlgn="ctr" latinLnBrk="0" hangingPunct="1">
                <a:spcBef>
                  <a:spcPts val="600"/>
                </a:spcBef>
                <a:spcAft>
                  <a:spcPts val="600"/>
                </a:spcAft>
                <a:buFont typeface="Arial" pitchFamily="34" charset="0"/>
                <a:buNone/>
                <a:defRPr kumimoji="1" sz="2600" kern="1200" baseline="0">
                  <a:solidFill>
                    <a:schemeClr val="tx1"/>
                  </a:solidFill>
                  <a:latin typeface="ＭＳ Ｐ明朝" pitchFamily="18" charset="-128"/>
                  <a:ea typeface="ＭＳ Ｐ明朝" pitchFamily="18" charset="-128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spcAft>
                  <a:spcPts val="0"/>
                </a:spcAft>
              </a:pPr>
              <a:endParaRPr lang="en-US" altLang="ja-JP" sz="2300" b="1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1025" name="コンテンツ プレースホルダー 2">
              <a:extLst>
                <a:ext uri="{FF2B5EF4-FFF2-40B4-BE49-F238E27FC236}">
                  <a16:creationId xmlns:a16="http://schemas.microsoft.com/office/drawing/2014/main" id="{36CDB9C7-2C99-0C44-1047-5ED8CE729940}"/>
                </a:ext>
              </a:extLst>
            </p:cNvPr>
            <p:cNvSpPr txBox="1">
              <a:spLocks/>
            </p:cNvSpPr>
            <p:nvPr/>
          </p:nvSpPr>
          <p:spPr>
            <a:xfrm>
              <a:off x="360000" y="3824548"/>
              <a:ext cx="5724525" cy="2526554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8100">
              <a:noFill/>
            </a:ln>
          </p:spPr>
          <p:txBody>
            <a:bodyPr vert="horz" wrap="none" lIns="216000" tIns="144000" rIns="36000" bIns="0" rtlCol="0" anchor="t">
              <a:noAutofit/>
            </a:bodyPr>
            <a:lstStyle>
              <a:lvl1pPr marL="342900" indent="-342900" algn="l" defTabSz="914400" rtl="0" eaLnBrk="1" fontAlgn="ctr" latinLnBrk="0" hangingPunct="1">
                <a:spcBef>
                  <a:spcPts val="1000"/>
                </a:spcBef>
                <a:spcAft>
                  <a:spcPts val="1000"/>
                </a:spcAft>
                <a:buFont typeface="Arial" pitchFamily="34" charset="0"/>
                <a:buNone/>
                <a:defRPr kumimoji="1" sz="2800" kern="1200" baseline="0">
                  <a:solidFill>
                    <a:schemeClr val="tx1"/>
                  </a:solidFill>
                  <a:latin typeface="ＭＳ Ｐ明朝" pitchFamily="18" charset="-128"/>
                  <a:ea typeface="ＭＳ Ｐ明朝" pitchFamily="18" charset="-128"/>
                  <a:cs typeface="+mn-cs"/>
                </a:defRPr>
              </a:lvl1pPr>
              <a:lvl2pPr marL="633413" indent="-269875" algn="l" defTabSz="914400" rtl="0" eaLnBrk="1" fontAlgn="ctr" latinLnBrk="0" hangingPunct="1">
                <a:spcBef>
                  <a:spcPts val="600"/>
                </a:spcBef>
                <a:spcAft>
                  <a:spcPts val="600"/>
                </a:spcAft>
                <a:buFont typeface="Arial" pitchFamily="34" charset="0"/>
                <a:buNone/>
                <a:defRPr kumimoji="1" sz="2600" kern="1200" baseline="0">
                  <a:solidFill>
                    <a:schemeClr val="tx1"/>
                  </a:solidFill>
                  <a:latin typeface="ＭＳ Ｐ明朝" pitchFamily="18" charset="-128"/>
                  <a:ea typeface="ＭＳ Ｐ明朝" pitchFamily="18" charset="-128"/>
                  <a:cs typeface="+mn-cs"/>
                </a:defRPr>
              </a:lvl2pPr>
              <a:lvl3pPr marL="977900" indent="-261938" algn="l" defTabSz="914400" rtl="0" eaLnBrk="1" fontAlgn="ctr" latinLnBrk="0" hangingPunct="1">
                <a:spcBef>
                  <a:spcPts val="600"/>
                </a:spcBef>
                <a:spcAft>
                  <a:spcPts val="600"/>
                </a:spcAft>
                <a:buFont typeface="Arial" pitchFamily="34" charset="0"/>
                <a:buNone/>
                <a:defRPr kumimoji="1" sz="2600" kern="1200" baseline="0">
                  <a:solidFill>
                    <a:schemeClr val="tx1"/>
                  </a:solidFill>
                  <a:latin typeface="ＭＳ Ｐ明朝" pitchFamily="18" charset="-128"/>
                  <a:ea typeface="ＭＳ Ｐ明朝" pitchFamily="18" charset="-128"/>
                  <a:cs typeface="+mn-cs"/>
                </a:defRPr>
              </a:lvl3pPr>
              <a:lvl4pPr marL="1258888" indent="-228600" algn="l" defTabSz="914400" rtl="0" eaLnBrk="1" fontAlgn="ctr" latinLnBrk="0" hangingPunct="1">
                <a:spcBef>
                  <a:spcPts val="600"/>
                </a:spcBef>
                <a:spcAft>
                  <a:spcPts val="600"/>
                </a:spcAft>
                <a:buFont typeface="Arial" pitchFamily="34" charset="0"/>
                <a:buNone/>
                <a:defRPr kumimoji="1" sz="2600" kern="1200" baseline="0">
                  <a:solidFill>
                    <a:schemeClr val="tx1"/>
                  </a:solidFill>
                  <a:latin typeface="ＭＳ Ｐ明朝" pitchFamily="18" charset="-128"/>
                  <a:ea typeface="ＭＳ Ｐ明朝" pitchFamily="18" charset="-128"/>
                  <a:cs typeface="+mn-cs"/>
                </a:defRPr>
              </a:lvl4pPr>
              <a:lvl5pPr marL="1616075" indent="-228600" algn="l" defTabSz="914400" rtl="0" eaLnBrk="1" fontAlgn="ctr" latinLnBrk="0" hangingPunct="1">
                <a:spcBef>
                  <a:spcPts val="600"/>
                </a:spcBef>
                <a:spcAft>
                  <a:spcPts val="600"/>
                </a:spcAft>
                <a:buFont typeface="Arial" pitchFamily="34" charset="0"/>
                <a:buNone/>
                <a:defRPr kumimoji="1" sz="2600" kern="1200" baseline="0">
                  <a:solidFill>
                    <a:schemeClr val="tx1"/>
                  </a:solidFill>
                  <a:latin typeface="ＭＳ Ｐ明朝" pitchFamily="18" charset="-128"/>
                  <a:ea typeface="ＭＳ Ｐ明朝" pitchFamily="18" charset="-128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spcAft>
                  <a:spcPts val="0"/>
                </a:spcAft>
              </a:pPr>
              <a:endParaRPr lang="en-US" altLang="ja-JP" sz="2300" b="1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1027" name="コンテンツ プレースホルダー 2">
              <a:extLst>
                <a:ext uri="{FF2B5EF4-FFF2-40B4-BE49-F238E27FC236}">
                  <a16:creationId xmlns:a16="http://schemas.microsoft.com/office/drawing/2014/main" id="{6E96D73E-91EA-CD15-1D7B-FB75F3D29843}"/>
                </a:ext>
              </a:extLst>
            </p:cNvPr>
            <p:cNvSpPr txBox="1">
              <a:spLocks/>
            </p:cNvSpPr>
            <p:nvPr/>
          </p:nvSpPr>
          <p:spPr>
            <a:xfrm>
              <a:off x="6111675" y="3824548"/>
              <a:ext cx="5688439" cy="2526554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38100">
              <a:noFill/>
            </a:ln>
          </p:spPr>
          <p:txBody>
            <a:bodyPr vert="horz" wrap="none" lIns="216000" tIns="144000" rIns="36000" bIns="0" rtlCol="0" anchor="t">
              <a:noAutofit/>
            </a:bodyPr>
            <a:lstStyle>
              <a:lvl1pPr marL="342900" indent="-342900" algn="l" defTabSz="914400" rtl="0" eaLnBrk="1" fontAlgn="ctr" latinLnBrk="0" hangingPunct="1">
                <a:spcBef>
                  <a:spcPts val="1000"/>
                </a:spcBef>
                <a:spcAft>
                  <a:spcPts val="1000"/>
                </a:spcAft>
                <a:buFont typeface="Arial" pitchFamily="34" charset="0"/>
                <a:buNone/>
                <a:defRPr kumimoji="1" sz="2800" kern="1200" baseline="0">
                  <a:solidFill>
                    <a:schemeClr val="tx1"/>
                  </a:solidFill>
                  <a:latin typeface="ＭＳ Ｐ明朝" pitchFamily="18" charset="-128"/>
                  <a:ea typeface="ＭＳ Ｐ明朝" pitchFamily="18" charset="-128"/>
                  <a:cs typeface="+mn-cs"/>
                </a:defRPr>
              </a:lvl1pPr>
              <a:lvl2pPr marL="633413" indent="-269875" algn="l" defTabSz="914400" rtl="0" eaLnBrk="1" fontAlgn="ctr" latinLnBrk="0" hangingPunct="1">
                <a:spcBef>
                  <a:spcPts val="600"/>
                </a:spcBef>
                <a:spcAft>
                  <a:spcPts val="600"/>
                </a:spcAft>
                <a:buFont typeface="Arial" pitchFamily="34" charset="0"/>
                <a:buNone/>
                <a:defRPr kumimoji="1" sz="2600" kern="1200" baseline="0">
                  <a:solidFill>
                    <a:schemeClr val="tx1"/>
                  </a:solidFill>
                  <a:latin typeface="ＭＳ Ｐ明朝" pitchFamily="18" charset="-128"/>
                  <a:ea typeface="ＭＳ Ｐ明朝" pitchFamily="18" charset="-128"/>
                  <a:cs typeface="+mn-cs"/>
                </a:defRPr>
              </a:lvl2pPr>
              <a:lvl3pPr marL="977900" indent="-261938" algn="l" defTabSz="914400" rtl="0" eaLnBrk="1" fontAlgn="ctr" latinLnBrk="0" hangingPunct="1">
                <a:spcBef>
                  <a:spcPts val="600"/>
                </a:spcBef>
                <a:spcAft>
                  <a:spcPts val="600"/>
                </a:spcAft>
                <a:buFont typeface="Arial" pitchFamily="34" charset="0"/>
                <a:buNone/>
                <a:defRPr kumimoji="1" sz="2600" kern="1200" baseline="0">
                  <a:solidFill>
                    <a:schemeClr val="tx1"/>
                  </a:solidFill>
                  <a:latin typeface="ＭＳ Ｐ明朝" pitchFamily="18" charset="-128"/>
                  <a:ea typeface="ＭＳ Ｐ明朝" pitchFamily="18" charset="-128"/>
                  <a:cs typeface="+mn-cs"/>
                </a:defRPr>
              </a:lvl3pPr>
              <a:lvl4pPr marL="1258888" indent="-228600" algn="l" defTabSz="914400" rtl="0" eaLnBrk="1" fontAlgn="ctr" latinLnBrk="0" hangingPunct="1">
                <a:spcBef>
                  <a:spcPts val="600"/>
                </a:spcBef>
                <a:spcAft>
                  <a:spcPts val="600"/>
                </a:spcAft>
                <a:buFont typeface="Arial" pitchFamily="34" charset="0"/>
                <a:buNone/>
                <a:defRPr kumimoji="1" sz="2600" kern="1200" baseline="0">
                  <a:solidFill>
                    <a:schemeClr val="tx1"/>
                  </a:solidFill>
                  <a:latin typeface="ＭＳ Ｐ明朝" pitchFamily="18" charset="-128"/>
                  <a:ea typeface="ＭＳ Ｐ明朝" pitchFamily="18" charset="-128"/>
                  <a:cs typeface="+mn-cs"/>
                </a:defRPr>
              </a:lvl4pPr>
              <a:lvl5pPr marL="1616075" indent="-228600" algn="l" defTabSz="914400" rtl="0" eaLnBrk="1" fontAlgn="ctr" latinLnBrk="0" hangingPunct="1">
                <a:spcBef>
                  <a:spcPts val="600"/>
                </a:spcBef>
                <a:spcAft>
                  <a:spcPts val="600"/>
                </a:spcAft>
                <a:buFont typeface="Arial" pitchFamily="34" charset="0"/>
                <a:buNone/>
                <a:defRPr kumimoji="1" sz="2600" kern="1200" baseline="0">
                  <a:solidFill>
                    <a:schemeClr val="tx1"/>
                  </a:solidFill>
                  <a:latin typeface="ＭＳ Ｐ明朝" pitchFamily="18" charset="-128"/>
                  <a:ea typeface="ＭＳ Ｐ明朝" pitchFamily="18" charset="-128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spcAft>
                  <a:spcPts val="0"/>
                </a:spcAft>
              </a:pPr>
              <a:endParaRPr lang="en-US" altLang="ja-JP" sz="2300" b="1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1028" name="コンテンツ プレースホルダー 2">
              <a:extLst>
                <a:ext uri="{FF2B5EF4-FFF2-40B4-BE49-F238E27FC236}">
                  <a16:creationId xmlns:a16="http://schemas.microsoft.com/office/drawing/2014/main" id="{C5379648-189C-6B76-587F-FB639BF30FE5}"/>
                </a:ext>
              </a:extLst>
            </p:cNvPr>
            <p:cNvSpPr txBox="1">
              <a:spLocks/>
            </p:cNvSpPr>
            <p:nvPr/>
          </p:nvSpPr>
          <p:spPr>
            <a:xfrm>
              <a:off x="6095999" y="1297596"/>
              <a:ext cx="4659087" cy="648000"/>
            </a:xfrm>
            <a:prstGeom prst="rect">
              <a:avLst/>
            </a:prstGeom>
            <a:noFill/>
            <a:ln w="6350">
              <a:noFill/>
            </a:ln>
          </p:spPr>
          <p:txBody>
            <a:bodyPr vert="horz" wrap="none" lIns="36000" tIns="72000" rIns="36000" bIns="36000" rtlCol="0" anchor="ctr">
              <a:noAutofit/>
            </a:bodyPr>
            <a:lstStyle>
              <a:lvl1pPr marL="342900" indent="-342900" algn="l" defTabSz="914400" rtl="0" eaLnBrk="1" fontAlgn="ctr" latinLnBrk="0" hangingPunct="1">
                <a:spcBef>
                  <a:spcPts val="1000"/>
                </a:spcBef>
                <a:spcAft>
                  <a:spcPts val="1000"/>
                </a:spcAft>
                <a:buFont typeface="Arial" pitchFamily="34" charset="0"/>
                <a:buNone/>
                <a:defRPr kumimoji="1" sz="2800" kern="1200" baseline="0">
                  <a:solidFill>
                    <a:schemeClr val="tx1"/>
                  </a:solidFill>
                  <a:latin typeface="ＭＳ Ｐ明朝" pitchFamily="18" charset="-128"/>
                  <a:ea typeface="ＭＳ Ｐ明朝" pitchFamily="18" charset="-128"/>
                  <a:cs typeface="+mn-cs"/>
                </a:defRPr>
              </a:lvl1pPr>
              <a:lvl2pPr marL="633413" indent="-269875" algn="l" defTabSz="914400" rtl="0" eaLnBrk="1" fontAlgn="ctr" latinLnBrk="0" hangingPunct="1">
                <a:spcBef>
                  <a:spcPts val="600"/>
                </a:spcBef>
                <a:spcAft>
                  <a:spcPts val="600"/>
                </a:spcAft>
                <a:buFont typeface="Arial" pitchFamily="34" charset="0"/>
                <a:buNone/>
                <a:defRPr kumimoji="1" sz="2600" kern="1200" baseline="0">
                  <a:solidFill>
                    <a:schemeClr val="tx1"/>
                  </a:solidFill>
                  <a:latin typeface="ＭＳ Ｐ明朝" pitchFamily="18" charset="-128"/>
                  <a:ea typeface="ＭＳ Ｐ明朝" pitchFamily="18" charset="-128"/>
                  <a:cs typeface="+mn-cs"/>
                </a:defRPr>
              </a:lvl2pPr>
              <a:lvl3pPr marL="977900" indent="-261938" algn="l" defTabSz="914400" rtl="0" eaLnBrk="1" fontAlgn="ctr" latinLnBrk="0" hangingPunct="1">
                <a:spcBef>
                  <a:spcPts val="600"/>
                </a:spcBef>
                <a:spcAft>
                  <a:spcPts val="600"/>
                </a:spcAft>
                <a:buFont typeface="Arial" pitchFamily="34" charset="0"/>
                <a:buNone/>
                <a:defRPr kumimoji="1" sz="2600" kern="1200" baseline="0">
                  <a:solidFill>
                    <a:schemeClr val="tx1"/>
                  </a:solidFill>
                  <a:latin typeface="ＭＳ Ｐ明朝" pitchFamily="18" charset="-128"/>
                  <a:ea typeface="ＭＳ Ｐ明朝" pitchFamily="18" charset="-128"/>
                  <a:cs typeface="+mn-cs"/>
                </a:defRPr>
              </a:lvl3pPr>
              <a:lvl4pPr marL="1258888" indent="-228600" algn="l" defTabSz="914400" rtl="0" eaLnBrk="1" fontAlgn="ctr" latinLnBrk="0" hangingPunct="1">
                <a:spcBef>
                  <a:spcPts val="600"/>
                </a:spcBef>
                <a:spcAft>
                  <a:spcPts val="600"/>
                </a:spcAft>
                <a:buFont typeface="Arial" pitchFamily="34" charset="0"/>
                <a:buNone/>
                <a:defRPr kumimoji="1" sz="2600" kern="1200" baseline="0">
                  <a:solidFill>
                    <a:schemeClr val="tx1"/>
                  </a:solidFill>
                  <a:latin typeface="ＭＳ Ｐ明朝" pitchFamily="18" charset="-128"/>
                  <a:ea typeface="ＭＳ Ｐ明朝" pitchFamily="18" charset="-128"/>
                  <a:cs typeface="+mn-cs"/>
                </a:defRPr>
              </a:lvl4pPr>
              <a:lvl5pPr marL="1616075" indent="-228600" algn="l" defTabSz="914400" rtl="0" eaLnBrk="1" fontAlgn="ctr" latinLnBrk="0" hangingPunct="1">
                <a:spcBef>
                  <a:spcPts val="600"/>
                </a:spcBef>
                <a:spcAft>
                  <a:spcPts val="600"/>
                </a:spcAft>
                <a:buFont typeface="Arial" pitchFamily="34" charset="0"/>
                <a:buNone/>
                <a:defRPr kumimoji="1" sz="2600" kern="1200" baseline="0">
                  <a:solidFill>
                    <a:schemeClr val="tx1"/>
                  </a:solidFill>
                  <a:latin typeface="ＭＳ Ｐ明朝" pitchFamily="18" charset="-128"/>
                  <a:ea typeface="ＭＳ Ｐ明朝" pitchFamily="18" charset="-128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32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固定資産税</a:t>
              </a:r>
              <a:r>
                <a:rPr kumimoji="1" lang="ja-JP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など</a:t>
              </a:r>
              <a:endParaRPr lang="ja-JP" altLang="en-US" sz="3200" b="1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1029" name="コンテンツ プレースホルダー 2">
              <a:extLst>
                <a:ext uri="{FF2B5EF4-FFF2-40B4-BE49-F238E27FC236}">
                  <a16:creationId xmlns:a16="http://schemas.microsoft.com/office/drawing/2014/main" id="{16A9809D-2A04-19B6-2508-A944AEC5583A}"/>
                </a:ext>
              </a:extLst>
            </p:cNvPr>
            <p:cNvSpPr txBox="1">
              <a:spLocks/>
            </p:cNvSpPr>
            <p:nvPr/>
          </p:nvSpPr>
          <p:spPr>
            <a:xfrm>
              <a:off x="6096000" y="1945276"/>
              <a:ext cx="4136572" cy="540000"/>
            </a:xfrm>
            <a:prstGeom prst="rect">
              <a:avLst/>
            </a:prstGeom>
            <a:noFill/>
            <a:ln w="6350">
              <a:noFill/>
            </a:ln>
          </p:spPr>
          <p:txBody>
            <a:bodyPr vert="horz" wrap="none" lIns="36000" tIns="36000" rIns="36000" bIns="36000" rtlCol="0" anchor="ctr">
              <a:noAutofit/>
            </a:bodyPr>
            <a:lstStyle>
              <a:lvl1pPr marL="342900" indent="-342900" algn="l" defTabSz="914400" rtl="0" eaLnBrk="1" fontAlgn="ctr" latinLnBrk="0" hangingPunct="1">
                <a:spcBef>
                  <a:spcPts val="1000"/>
                </a:spcBef>
                <a:spcAft>
                  <a:spcPts val="1000"/>
                </a:spcAft>
                <a:buFont typeface="Arial" pitchFamily="34" charset="0"/>
                <a:buNone/>
                <a:defRPr kumimoji="1" sz="2800" kern="1200" baseline="0">
                  <a:solidFill>
                    <a:schemeClr val="tx1"/>
                  </a:solidFill>
                  <a:latin typeface="ＭＳ Ｐ明朝" pitchFamily="18" charset="-128"/>
                  <a:ea typeface="ＭＳ Ｐ明朝" pitchFamily="18" charset="-128"/>
                  <a:cs typeface="+mn-cs"/>
                </a:defRPr>
              </a:lvl1pPr>
              <a:lvl2pPr marL="633413" indent="-269875" algn="l" defTabSz="914400" rtl="0" eaLnBrk="1" fontAlgn="ctr" latinLnBrk="0" hangingPunct="1">
                <a:spcBef>
                  <a:spcPts val="600"/>
                </a:spcBef>
                <a:spcAft>
                  <a:spcPts val="600"/>
                </a:spcAft>
                <a:buFont typeface="Arial" pitchFamily="34" charset="0"/>
                <a:buNone/>
                <a:defRPr kumimoji="1" sz="2600" kern="1200" baseline="0">
                  <a:solidFill>
                    <a:schemeClr val="tx1"/>
                  </a:solidFill>
                  <a:latin typeface="ＭＳ Ｐ明朝" pitchFamily="18" charset="-128"/>
                  <a:ea typeface="ＭＳ Ｐ明朝" pitchFamily="18" charset="-128"/>
                  <a:cs typeface="+mn-cs"/>
                </a:defRPr>
              </a:lvl2pPr>
              <a:lvl3pPr marL="977900" indent="-261938" algn="l" defTabSz="914400" rtl="0" eaLnBrk="1" fontAlgn="ctr" latinLnBrk="0" hangingPunct="1">
                <a:spcBef>
                  <a:spcPts val="600"/>
                </a:spcBef>
                <a:spcAft>
                  <a:spcPts val="600"/>
                </a:spcAft>
                <a:buFont typeface="Arial" pitchFamily="34" charset="0"/>
                <a:buNone/>
                <a:defRPr kumimoji="1" sz="2600" kern="1200" baseline="0">
                  <a:solidFill>
                    <a:schemeClr val="tx1"/>
                  </a:solidFill>
                  <a:latin typeface="ＭＳ Ｐ明朝" pitchFamily="18" charset="-128"/>
                  <a:ea typeface="ＭＳ Ｐ明朝" pitchFamily="18" charset="-128"/>
                  <a:cs typeface="+mn-cs"/>
                </a:defRPr>
              </a:lvl3pPr>
              <a:lvl4pPr marL="1258888" indent="-228600" algn="l" defTabSz="914400" rtl="0" eaLnBrk="1" fontAlgn="ctr" latinLnBrk="0" hangingPunct="1">
                <a:spcBef>
                  <a:spcPts val="600"/>
                </a:spcBef>
                <a:spcAft>
                  <a:spcPts val="600"/>
                </a:spcAft>
                <a:buFont typeface="Arial" pitchFamily="34" charset="0"/>
                <a:buNone/>
                <a:defRPr kumimoji="1" sz="2600" kern="1200" baseline="0">
                  <a:solidFill>
                    <a:schemeClr val="tx1"/>
                  </a:solidFill>
                  <a:latin typeface="ＭＳ Ｐ明朝" pitchFamily="18" charset="-128"/>
                  <a:ea typeface="ＭＳ Ｐ明朝" pitchFamily="18" charset="-128"/>
                  <a:cs typeface="+mn-cs"/>
                </a:defRPr>
              </a:lvl4pPr>
              <a:lvl5pPr marL="1616075" indent="-228600" algn="l" defTabSz="914400" rtl="0" eaLnBrk="1" fontAlgn="ctr" latinLnBrk="0" hangingPunct="1">
                <a:spcBef>
                  <a:spcPts val="600"/>
                </a:spcBef>
                <a:spcAft>
                  <a:spcPts val="600"/>
                </a:spcAft>
                <a:buFont typeface="Arial" pitchFamily="34" charset="0"/>
                <a:buNone/>
                <a:defRPr kumimoji="1" sz="2600" kern="1200" baseline="0">
                  <a:solidFill>
                    <a:schemeClr val="tx1"/>
                  </a:solidFill>
                  <a:latin typeface="ＭＳ Ｐ明朝" pitchFamily="18" charset="-128"/>
                  <a:ea typeface="ＭＳ Ｐ明朝" pitchFamily="18" charset="-128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2200" b="1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保有などしている人だけが</a:t>
              </a:r>
              <a:endParaRPr lang="en-US" altLang="ja-JP" sz="2200" b="1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marL="0" indent="0"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2200" b="1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支払う</a:t>
              </a:r>
              <a:endParaRPr lang="en-US" altLang="ja-JP" sz="2200" b="1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1031" name="コンテンツ プレースホルダー 2">
              <a:extLst>
                <a:ext uri="{FF2B5EF4-FFF2-40B4-BE49-F238E27FC236}">
                  <a16:creationId xmlns:a16="http://schemas.microsoft.com/office/drawing/2014/main" id="{12CC3278-1807-8D18-E46D-C92BBE81138C}"/>
                </a:ext>
              </a:extLst>
            </p:cNvPr>
            <p:cNvSpPr txBox="1">
              <a:spLocks/>
            </p:cNvSpPr>
            <p:nvPr/>
          </p:nvSpPr>
          <p:spPr>
            <a:xfrm>
              <a:off x="1233714" y="5703102"/>
              <a:ext cx="4862286" cy="648000"/>
            </a:xfrm>
            <a:prstGeom prst="rect">
              <a:avLst/>
            </a:prstGeom>
            <a:noFill/>
            <a:ln w="6350">
              <a:noFill/>
            </a:ln>
          </p:spPr>
          <p:txBody>
            <a:bodyPr vert="horz" wrap="none" lIns="36000" tIns="36000" rIns="36000" bIns="72000" rtlCol="0" anchor="ctr">
              <a:noAutofit/>
            </a:bodyPr>
            <a:lstStyle>
              <a:lvl1pPr marL="342900" indent="-342900" algn="l" defTabSz="914400" rtl="0" eaLnBrk="1" fontAlgn="ctr" latinLnBrk="0" hangingPunct="1">
                <a:spcBef>
                  <a:spcPts val="1000"/>
                </a:spcBef>
                <a:spcAft>
                  <a:spcPts val="1000"/>
                </a:spcAft>
                <a:buFont typeface="Arial" pitchFamily="34" charset="0"/>
                <a:buNone/>
                <a:defRPr kumimoji="1" sz="2800" kern="1200" baseline="0">
                  <a:solidFill>
                    <a:schemeClr val="tx1"/>
                  </a:solidFill>
                  <a:latin typeface="ＭＳ Ｐ明朝" pitchFamily="18" charset="-128"/>
                  <a:ea typeface="ＭＳ Ｐ明朝" pitchFamily="18" charset="-128"/>
                  <a:cs typeface="+mn-cs"/>
                </a:defRPr>
              </a:lvl1pPr>
              <a:lvl2pPr marL="633413" indent="-269875" algn="l" defTabSz="914400" rtl="0" eaLnBrk="1" fontAlgn="ctr" latinLnBrk="0" hangingPunct="1">
                <a:spcBef>
                  <a:spcPts val="600"/>
                </a:spcBef>
                <a:spcAft>
                  <a:spcPts val="600"/>
                </a:spcAft>
                <a:buFont typeface="Arial" pitchFamily="34" charset="0"/>
                <a:buNone/>
                <a:defRPr kumimoji="1" sz="2600" kern="1200" baseline="0">
                  <a:solidFill>
                    <a:schemeClr val="tx1"/>
                  </a:solidFill>
                  <a:latin typeface="ＭＳ Ｐ明朝" pitchFamily="18" charset="-128"/>
                  <a:ea typeface="ＭＳ Ｐ明朝" pitchFamily="18" charset="-128"/>
                  <a:cs typeface="+mn-cs"/>
                </a:defRPr>
              </a:lvl2pPr>
              <a:lvl3pPr marL="977900" indent="-261938" algn="l" defTabSz="914400" rtl="0" eaLnBrk="1" fontAlgn="ctr" latinLnBrk="0" hangingPunct="1">
                <a:spcBef>
                  <a:spcPts val="600"/>
                </a:spcBef>
                <a:spcAft>
                  <a:spcPts val="600"/>
                </a:spcAft>
                <a:buFont typeface="Arial" pitchFamily="34" charset="0"/>
                <a:buNone/>
                <a:defRPr kumimoji="1" sz="2600" kern="1200" baseline="0">
                  <a:solidFill>
                    <a:schemeClr val="tx1"/>
                  </a:solidFill>
                  <a:latin typeface="ＭＳ Ｐ明朝" pitchFamily="18" charset="-128"/>
                  <a:ea typeface="ＭＳ Ｐ明朝" pitchFamily="18" charset="-128"/>
                  <a:cs typeface="+mn-cs"/>
                </a:defRPr>
              </a:lvl3pPr>
              <a:lvl4pPr marL="1258888" indent="-228600" algn="l" defTabSz="914400" rtl="0" eaLnBrk="1" fontAlgn="ctr" latinLnBrk="0" hangingPunct="1">
                <a:spcBef>
                  <a:spcPts val="600"/>
                </a:spcBef>
                <a:spcAft>
                  <a:spcPts val="600"/>
                </a:spcAft>
                <a:buFont typeface="Arial" pitchFamily="34" charset="0"/>
                <a:buNone/>
                <a:defRPr kumimoji="1" sz="2600" kern="1200" baseline="0">
                  <a:solidFill>
                    <a:schemeClr val="tx1"/>
                  </a:solidFill>
                  <a:latin typeface="ＭＳ Ｐ明朝" pitchFamily="18" charset="-128"/>
                  <a:ea typeface="ＭＳ Ｐ明朝" pitchFamily="18" charset="-128"/>
                  <a:cs typeface="+mn-cs"/>
                </a:defRPr>
              </a:lvl4pPr>
              <a:lvl5pPr marL="1616075" indent="-228600" algn="l" defTabSz="914400" rtl="0" eaLnBrk="1" fontAlgn="ctr" latinLnBrk="0" hangingPunct="1">
                <a:spcBef>
                  <a:spcPts val="600"/>
                </a:spcBef>
                <a:spcAft>
                  <a:spcPts val="600"/>
                </a:spcAft>
                <a:buFont typeface="Arial" pitchFamily="34" charset="0"/>
                <a:buNone/>
                <a:defRPr kumimoji="1" sz="2600" kern="1200" baseline="0">
                  <a:solidFill>
                    <a:schemeClr val="tx1"/>
                  </a:solidFill>
                  <a:latin typeface="ＭＳ Ｐ明朝" pitchFamily="18" charset="-128"/>
                  <a:ea typeface="ＭＳ Ｐ明朝" pitchFamily="18" charset="-128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32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消費税</a:t>
              </a:r>
              <a:r>
                <a:rPr kumimoji="1" lang="ja-JP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など</a:t>
              </a:r>
              <a:endParaRPr lang="ja-JP" altLang="en-US" sz="3200" b="1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1034" name="コンテンツ プレースホルダー 2">
              <a:extLst>
                <a:ext uri="{FF2B5EF4-FFF2-40B4-BE49-F238E27FC236}">
                  <a16:creationId xmlns:a16="http://schemas.microsoft.com/office/drawing/2014/main" id="{BB9E3C8C-4A4F-8433-2798-6D632117A7C0}"/>
                </a:ext>
              </a:extLst>
            </p:cNvPr>
            <p:cNvSpPr txBox="1">
              <a:spLocks/>
            </p:cNvSpPr>
            <p:nvPr/>
          </p:nvSpPr>
          <p:spPr>
            <a:xfrm>
              <a:off x="6096000" y="5703102"/>
              <a:ext cx="4905830" cy="648000"/>
            </a:xfrm>
            <a:prstGeom prst="rect">
              <a:avLst/>
            </a:prstGeom>
            <a:noFill/>
            <a:ln w="6350">
              <a:noFill/>
            </a:ln>
          </p:spPr>
          <p:txBody>
            <a:bodyPr vert="horz" wrap="none" lIns="36000" tIns="36000" rIns="36000" bIns="72000" rtlCol="0" anchor="ctr">
              <a:noAutofit/>
            </a:bodyPr>
            <a:lstStyle>
              <a:lvl1pPr marL="342900" indent="-342900" algn="l" defTabSz="914400" rtl="0" eaLnBrk="1" fontAlgn="ctr" latinLnBrk="0" hangingPunct="1">
                <a:spcBef>
                  <a:spcPts val="1000"/>
                </a:spcBef>
                <a:spcAft>
                  <a:spcPts val="1000"/>
                </a:spcAft>
                <a:buFont typeface="Arial" pitchFamily="34" charset="0"/>
                <a:buNone/>
                <a:defRPr kumimoji="1" sz="2800" kern="1200" baseline="0">
                  <a:solidFill>
                    <a:schemeClr val="tx1"/>
                  </a:solidFill>
                  <a:latin typeface="ＭＳ Ｐ明朝" pitchFamily="18" charset="-128"/>
                  <a:ea typeface="ＭＳ Ｐ明朝" pitchFamily="18" charset="-128"/>
                  <a:cs typeface="+mn-cs"/>
                </a:defRPr>
              </a:lvl1pPr>
              <a:lvl2pPr marL="633413" indent="-269875" algn="l" defTabSz="914400" rtl="0" eaLnBrk="1" fontAlgn="ctr" latinLnBrk="0" hangingPunct="1">
                <a:spcBef>
                  <a:spcPts val="600"/>
                </a:spcBef>
                <a:spcAft>
                  <a:spcPts val="600"/>
                </a:spcAft>
                <a:buFont typeface="Arial" pitchFamily="34" charset="0"/>
                <a:buNone/>
                <a:defRPr kumimoji="1" sz="2600" kern="1200" baseline="0">
                  <a:solidFill>
                    <a:schemeClr val="tx1"/>
                  </a:solidFill>
                  <a:latin typeface="ＭＳ Ｐ明朝" pitchFamily="18" charset="-128"/>
                  <a:ea typeface="ＭＳ Ｐ明朝" pitchFamily="18" charset="-128"/>
                  <a:cs typeface="+mn-cs"/>
                </a:defRPr>
              </a:lvl2pPr>
              <a:lvl3pPr marL="977900" indent="-261938" algn="l" defTabSz="914400" rtl="0" eaLnBrk="1" fontAlgn="ctr" latinLnBrk="0" hangingPunct="1">
                <a:spcBef>
                  <a:spcPts val="600"/>
                </a:spcBef>
                <a:spcAft>
                  <a:spcPts val="600"/>
                </a:spcAft>
                <a:buFont typeface="Arial" pitchFamily="34" charset="0"/>
                <a:buNone/>
                <a:defRPr kumimoji="1" sz="2600" kern="1200" baseline="0">
                  <a:solidFill>
                    <a:schemeClr val="tx1"/>
                  </a:solidFill>
                  <a:latin typeface="ＭＳ Ｐ明朝" pitchFamily="18" charset="-128"/>
                  <a:ea typeface="ＭＳ Ｐ明朝" pitchFamily="18" charset="-128"/>
                  <a:cs typeface="+mn-cs"/>
                </a:defRPr>
              </a:lvl3pPr>
              <a:lvl4pPr marL="1258888" indent="-228600" algn="l" defTabSz="914400" rtl="0" eaLnBrk="1" fontAlgn="ctr" latinLnBrk="0" hangingPunct="1">
                <a:spcBef>
                  <a:spcPts val="600"/>
                </a:spcBef>
                <a:spcAft>
                  <a:spcPts val="600"/>
                </a:spcAft>
                <a:buFont typeface="Arial" pitchFamily="34" charset="0"/>
                <a:buNone/>
                <a:defRPr kumimoji="1" sz="2600" kern="1200" baseline="0">
                  <a:solidFill>
                    <a:schemeClr val="tx1"/>
                  </a:solidFill>
                  <a:latin typeface="ＭＳ Ｐ明朝" pitchFamily="18" charset="-128"/>
                  <a:ea typeface="ＭＳ Ｐ明朝" pitchFamily="18" charset="-128"/>
                  <a:cs typeface="+mn-cs"/>
                </a:defRPr>
              </a:lvl4pPr>
              <a:lvl5pPr marL="1616075" indent="-228600" algn="l" defTabSz="914400" rtl="0" eaLnBrk="1" fontAlgn="ctr" latinLnBrk="0" hangingPunct="1">
                <a:spcBef>
                  <a:spcPts val="600"/>
                </a:spcBef>
                <a:spcAft>
                  <a:spcPts val="600"/>
                </a:spcAft>
                <a:buFont typeface="Arial" pitchFamily="34" charset="0"/>
                <a:buNone/>
                <a:defRPr kumimoji="1" sz="2600" kern="1200" baseline="0">
                  <a:solidFill>
                    <a:schemeClr val="tx1"/>
                  </a:solidFill>
                  <a:latin typeface="ＭＳ Ｐ明朝" pitchFamily="18" charset="-128"/>
                  <a:ea typeface="ＭＳ Ｐ明朝" pitchFamily="18" charset="-128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32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法人税</a:t>
              </a:r>
              <a:r>
                <a:rPr kumimoji="1" lang="ja-JP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など</a:t>
              </a:r>
              <a:endParaRPr lang="ja-JP" altLang="en-US" sz="3200" b="1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1037" name="コンテンツ プレースホルダー 2">
              <a:extLst>
                <a:ext uri="{FF2B5EF4-FFF2-40B4-BE49-F238E27FC236}">
                  <a16:creationId xmlns:a16="http://schemas.microsoft.com/office/drawing/2014/main" id="{CE796172-4A2A-12B8-B560-8044069C88AA}"/>
                </a:ext>
              </a:extLst>
            </p:cNvPr>
            <p:cNvSpPr txBox="1">
              <a:spLocks/>
            </p:cNvSpPr>
            <p:nvPr/>
          </p:nvSpPr>
          <p:spPr>
            <a:xfrm>
              <a:off x="1872343" y="1297596"/>
              <a:ext cx="4223657" cy="648000"/>
            </a:xfrm>
            <a:prstGeom prst="rect">
              <a:avLst/>
            </a:prstGeom>
            <a:noFill/>
            <a:ln w="6350">
              <a:noFill/>
            </a:ln>
          </p:spPr>
          <p:txBody>
            <a:bodyPr vert="horz" wrap="none" lIns="36000" tIns="72000" rIns="36000" bIns="36000" rtlCol="0" anchor="ctr">
              <a:noAutofit/>
            </a:bodyPr>
            <a:lstStyle>
              <a:lvl1pPr marL="342900" indent="-342900" algn="l" defTabSz="914400" rtl="0" eaLnBrk="1" fontAlgn="ctr" latinLnBrk="0" hangingPunct="1">
                <a:spcBef>
                  <a:spcPts val="1000"/>
                </a:spcBef>
                <a:spcAft>
                  <a:spcPts val="1000"/>
                </a:spcAft>
                <a:buFont typeface="Arial" pitchFamily="34" charset="0"/>
                <a:buNone/>
                <a:defRPr kumimoji="1" sz="2800" kern="1200" baseline="0">
                  <a:solidFill>
                    <a:schemeClr val="tx1"/>
                  </a:solidFill>
                  <a:latin typeface="ＭＳ Ｐ明朝" pitchFamily="18" charset="-128"/>
                  <a:ea typeface="ＭＳ Ｐ明朝" pitchFamily="18" charset="-128"/>
                  <a:cs typeface="+mn-cs"/>
                </a:defRPr>
              </a:lvl1pPr>
              <a:lvl2pPr marL="633413" indent="-269875" algn="l" defTabSz="914400" rtl="0" eaLnBrk="1" fontAlgn="ctr" latinLnBrk="0" hangingPunct="1">
                <a:spcBef>
                  <a:spcPts val="600"/>
                </a:spcBef>
                <a:spcAft>
                  <a:spcPts val="600"/>
                </a:spcAft>
                <a:buFont typeface="Arial" pitchFamily="34" charset="0"/>
                <a:buNone/>
                <a:defRPr kumimoji="1" sz="2600" kern="1200" baseline="0">
                  <a:solidFill>
                    <a:schemeClr val="tx1"/>
                  </a:solidFill>
                  <a:latin typeface="ＭＳ Ｐ明朝" pitchFamily="18" charset="-128"/>
                  <a:ea typeface="ＭＳ Ｐ明朝" pitchFamily="18" charset="-128"/>
                  <a:cs typeface="+mn-cs"/>
                </a:defRPr>
              </a:lvl2pPr>
              <a:lvl3pPr marL="977900" indent="-261938" algn="l" defTabSz="914400" rtl="0" eaLnBrk="1" fontAlgn="ctr" latinLnBrk="0" hangingPunct="1">
                <a:spcBef>
                  <a:spcPts val="600"/>
                </a:spcBef>
                <a:spcAft>
                  <a:spcPts val="600"/>
                </a:spcAft>
                <a:buFont typeface="Arial" pitchFamily="34" charset="0"/>
                <a:buNone/>
                <a:defRPr kumimoji="1" sz="2600" kern="1200" baseline="0">
                  <a:solidFill>
                    <a:schemeClr val="tx1"/>
                  </a:solidFill>
                  <a:latin typeface="ＭＳ Ｐ明朝" pitchFamily="18" charset="-128"/>
                  <a:ea typeface="ＭＳ Ｐ明朝" pitchFamily="18" charset="-128"/>
                  <a:cs typeface="+mn-cs"/>
                </a:defRPr>
              </a:lvl3pPr>
              <a:lvl4pPr marL="1258888" indent="-228600" algn="l" defTabSz="914400" rtl="0" eaLnBrk="1" fontAlgn="ctr" latinLnBrk="0" hangingPunct="1">
                <a:spcBef>
                  <a:spcPts val="600"/>
                </a:spcBef>
                <a:spcAft>
                  <a:spcPts val="600"/>
                </a:spcAft>
                <a:buFont typeface="Arial" pitchFamily="34" charset="0"/>
                <a:buNone/>
                <a:defRPr kumimoji="1" sz="2600" kern="1200" baseline="0">
                  <a:solidFill>
                    <a:schemeClr val="tx1"/>
                  </a:solidFill>
                  <a:latin typeface="ＭＳ Ｐ明朝" pitchFamily="18" charset="-128"/>
                  <a:ea typeface="ＭＳ Ｐ明朝" pitchFamily="18" charset="-128"/>
                  <a:cs typeface="+mn-cs"/>
                </a:defRPr>
              </a:lvl4pPr>
              <a:lvl5pPr marL="1616075" indent="-228600" algn="l" defTabSz="914400" rtl="0" eaLnBrk="1" fontAlgn="ctr" latinLnBrk="0" hangingPunct="1">
                <a:spcBef>
                  <a:spcPts val="600"/>
                </a:spcBef>
                <a:spcAft>
                  <a:spcPts val="600"/>
                </a:spcAft>
                <a:buFont typeface="Arial" pitchFamily="34" charset="0"/>
                <a:buNone/>
                <a:defRPr kumimoji="1" sz="2600" kern="1200" baseline="0">
                  <a:solidFill>
                    <a:schemeClr val="tx1"/>
                  </a:solidFill>
                  <a:latin typeface="ＭＳ Ｐ明朝" pitchFamily="18" charset="-128"/>
                  <a:ea typeface="ＭＳ Ｐ明朝" pitchFamily="18" charset="-128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32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所得税</a:t>
              </a:r>
              <a:r>
                <a:rPr lang="ja-JP" altLang="en-US" sz="18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など</a:t>
              </a:r>
              <a:endParaRPr lang="ja-JP" altLang="en-US" sz="3200" b="1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1038" name="コンテンツ プレースホルダー 2">
              <a:extLst>
                <a:ext uri="{FF2B5EF4-FFF2-40B4-BE49-F238E27FC236}">
                  <a16:creationId xmlns:a16="http://schemas.microsoft.com/office/drawing/2014/main" id="{38215557-C68D-6120-DBE5-D490E3868125}"/>
                </a:ext>
              </a:extLst>
            </p:cNvPr>
            <p:cNvSpPr txBox="1">
              <a:spLocks/>
            </p:cNvSpPr>
            <p:nvPr/>
          </p:nvSpPr>
          <p:spPr>
            <a:xfrm>
              <a:off x="2238159" y="1918787"/>
              <a:ext cx="3556000" cy="540000"/>
            </a:xfrm>
            <a:prstGeom prst="rect">
              <a:avLst/>
            </a:prstGeom>
            <a:noFill/>
            <a:ln w="6350">
              <a:noFill/>
            </a:ln>
          </p:spPr>
          <p:txBody>
            <a:bodyPr vert="horz" wrap="none" lIns="36000" tIns="36000" rIns="36000" bIns="36000" rtlCol="0" anchor="ctr">
              <a:noAutofit/>
            </a:bodyPr>
            <a:lstStyle>
              <a:lvl1pPr marL="342900" indent="-342900" algn="l" defTabSz="914400" rtl="0" eaLnBrk="1" fontAlgn="ctr" latinLnBrk="0" hangingPunct="1">
                <a:spcBef>
                  <a:spcPts val="1000"/>
                </a:spcBef>
                <a:spcAft>
                  <a:spcPts val="1000"/>
                </a:spcAft>
                <a:buFont typeface="Arial" pitchFamily="34" charset="0"/>
                <a:buNone/>
                <a:defRPr kumimoji="1" sz="2800" kern="1200" baseline="0">
                  <a:solidFill>
                    <a:schemeClr val="tx1"/>
                  </a:solidFill>
                  <a:latin typeface="ＭＳ Ｐ明朝" pitchFamily="18" charset="-128"/>
                  <a:ea typeface="ＭＳ Ｐ明朝" pitchFamily="18" charset="-128"/>
                  <a:cs typeface="+mn-cs"/>
                </a:defRPr>
              </a:lvl1pPr>
              <a:lvl2pPr marL="633413" indent="-269875" algn="l" defTabSz="914400" rtl="0" eaLnBrk="1" fontAlgn="ctr" latinLnBrk="0" hangingPunct="1">
                <a:spcBef>
                  <a:spcPts val="600"/>
                </a:spcBef>
                <a:spcAft>
                  <a:spcPts val="600"/>
                </a:spcAft>
                <a:buFont typeface="Arial" pitchFamily="34" charset="0"/>
                <a:buNone/>
                <a:defRPr kumimoji="1" sz="2600" kern="1200" baseline="0">
                  <a:solidFill>
                    <a:schemeClr val="tx1"/>
                  </a:solidFill>
                  <a:latin typeface="ＭＳ Ｐ明朝" pitchFamily="18" charset="-128"/>
                  <a:ea typeface="ＭＳ Ｐ明朝" pitchFamily="18" charset="-128"/>
                  <a:cs typeface="+mn-cs"/>
                </a:defRPr>
              </a:lvl2pPr>
              <a:lvl3pPr marL="977900" indent="-261938" algn="l" defTabSz="914400" rtl="0" eaLnBrk="1" fontAlgn="ctr" latinLnBrk="0" hangingPunct="1">
                <a:spcBef>
                  <a:spcPts val="600"/>
                </a:spcBef>
                <a:spcAft>
                  <a:spcPts val="600"/>
                </a:spcAft>
                <a:buFont typeface="Arial" pitchFamily="34" charset="0"/>
                <a:buNone/>
                <a:defRPr kumimoji="1" sz="2600" kern="1200" baseline="0">
                  <a:solidFill>
                    <a:schemeClr val="tx1"/>
                  </a:solidFill>
                  <a:latin typeface="ＭＳ Ｐ明朝" pitchFamily="18" charset="-128"/>
                  <a:ea typeface="ＭＳ Ｐ明朝" pitchFamily="18" charset="-128"/>
                  <a:cs typeface="+mn-cs"/>
                </a:defRPr>
              </a:lvl3pPr>
              <a:lvl4pPr marL="1258888" indent="-228600" algn="l" defTabSz="914400" rtl="0" eaLnBrk="1" fontAlgn="ctr" latinLnBrk="0" hangingPunct="1">
                <a:spcBef>
                  <a:spcPts val="600"/>
                </a:spcBef>
                <a:spcAft>
                  <a:spcPts val="600"/>
                </a:spcAft>
                <a:buFont typeface="Arial" pitchFamily="34" charset="0"/>
                <a:buNone/>
                <a:defRPr kumimoji="1" sz="2600" kern="1200" baseline="0">
                  <a:solidFill>
                    <a:schemeClr val="tx1"/>
                  </a:solidFill>
                  <a:latin typeface="ＭＳ Ｐ明朝" pitchFamily="18" charset="-128"/>
                  <a:ea typeface="ＭＳ Ｐ明朝" pitchFamily="18" charset="-128"/>
                  <a:cs typeface="+mn-cs"/>
                </a:defRPr>
              </a:lvl4pPr>
              <a:lvl5pPr marL="1616075" indent="-228600" algn="l" defTabSz="914400" rtl="0" eaLnBrk="1" fontAlgn="ctr" latinLnBrk="0" hangingPunct="1">
                <a:spcBef>
                  <a:spcPts val="600"/>
                </a:spcBef>
                <a:spcAft>
                  <a:spcPts val="600"/>
                </a:spcAft>
                <a:buFont typeface="Arial" pitchFamily="34" charset="0"/>
                <a:buNone/>
                <a:defRPr kumimoji="1" sz="2600" kern="1200" baseline="0">
                  <a:solidFill>
                    <a:schemeClr val="tx1"/>
                  </a:solidFill>
                  <a:latin typeface="ＭＳ Ｐ明朝" pitchFamily="18" charset="-128"/>
                  <a:ea typeface="ＭＳ Ｐ明朝" pitchFamily="18" charset="-128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2200" b="1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多くある人は</a:t>
              </a:r>
              <a:endParaRPr lang="en-US" altLang="ja-JP" sz="2200" b="1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marL="0" indent="0"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2200" b="1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多く支払う</a:t>
              </a:r>
              <a:endParaRPr lang="en-US" altLang="ja-JP" sz="2200" b="1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1040" name="コンテンツ プレースホルダー 2">
              <a:extLst>
                <a:ext uri="{FF2B5EF4-FFF2-40B4-BE49-F238E27FC236}">
                  <a16:creationId xmlns:a16="http://schemas.microsoft.com/office/drawing/2014/main" id="{ECB48198-42EE-2ADC-6213-6DA89937515C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4296000" y="2175878"/>
              <a:ext cx="3600000" cy="3630117"/>
            </a:xfrm>
            <a:prstGeom prst="ellipse">
              <a:avLst/>
            </a:prstGeom>
            <a:solidFill>
              <a:srgbClr val="00B050"/>
            </a:solidFill>
            <a:ln w="3175">
              <a:noFill/>
            </a:ln>
          </p:spPr>
          <p:txBody>
            <a:bodyPr vert="horz" wrap="none" lIns="36000" tIns="0" rIns="36000" bIns="45720" rtlCol="0" anchor="t" anchorCtr="0">
              <a:noAutofit/>
            </a:bodyPr>
            <a:lstStyle>
              <a:lvl1pPr marL="342900" indent="-342900" algn="l" defTabSz="914400" rtl="0" eaLnBrk="1" fontAlgn="ctr" latinLnBrk="0" hangingPunct="1">
                <a:spcBef>
                  <a:spcPts val="1000"/>
                </a:spcBef>
                <a:spcAft>
                  <a:spcPts val="1000"/>
                </a:spcAft>
                <a:buFont typeface="Arial" pitchFamily="34" charset="0"/>
                <a:buNone/>
                <a:defRPr kumimoji="1" sz="2800" kern="1200" baseline="0">
                  <a:solidFill>
                    <a:schemeClr val="tx1"/>
                  </a:solidFill>
                  <a:latin typeface="ＭＳ Ｐ明朝" pitchFamily="18" charset="-128"/>
                  <a:ea typeface="ＭＳ Ｐ明朝" pitchFamily="18" charset="-128"/>
                  <a:cs typeface="+mn-cs"/>
                </a:defRPr>
              </a:lvl1pPr>
              <a:lvl2pPr marL="633413" indent="-269875" algn="l" defTabSz="914400" rtl="0" eaLnBrk="1" fontAlgn="ctr" latinLnBrk="0" hangingPunct="1">
                <a:spcBef>
                  <a:spcPts val="600"/>
                </a:spcBef>
                <a:spcAft>
                  <a:spcPts val="600"/>
                </a:spcAft>
                <a:buFont typeface="Arial" pitchFamily="34" charset="0"/>
                <a:buNone/>
                <a:defRPr kumimoji="1" sz="2600" kern="1200" baseline="0">
                  <a:solidFill>
                    <a:schemeClr val="tx1"/>
                  </a:solidFill>
                  <a:latin typeface="ＭＳ Ｐ明朝" pitchFamily="18" charset="-128"/>
                  <a:ea typeface="ＭＳ Ｐ明朝" pitchFamily="18" charset="-128"/>
                  <a:cs typeface="+mn-cs"/>
                </a:defRPr>
              </a:lvl2pPr>
              <a:lvl3pPr marL="977900" indent="-261938" algn="l" defTabSz="914400" rtl="0" eaLnBrk="1" fontAlgn="ctr" latinLnBrk="0" hangingPunct="1">
                <a:spcBef>
                  <a:spcPts val="600"/>
                </a:spcBef>
                <a:spcAft>
                  <a:spcPts val="600"/>
                </a:spcAft>
                <a:buFont typeface="Arial" pitchFamily="34" charset="0"/>
                <a:buNone/>
                <a:defRPr kumimoji="1" sz="2600" kern="1200" baseline="0">
                  <a:solidFill>
                    <a:schemeClr val="tx1"/>
                  </a:solidFill>
                  <a:latin typeface="ＭＳ Ｐ明朝" pitchFamily="18" charset="-128"/>
                  <a:ea typeface="ＭＳ Ｐ明朝" pitchFamily="18" charset="-128"/>
                  <a:cs typeface="+mn-cs"/>
                </a:defRPr>
              </a:lvl3pPr>
              <a:lvl4pPr marL="1258888" indent="-228600" algn="l" defTabSz="914400" rtl="0" eaLnBrk="1" fontAlgn="ctr" latinLnBrk="0" hangingPunct="1">
                <a:spcBef>
                  <a:spcPts val="600"/>
                </a:spcBef>
                <a:spcAft>
                  <a:spcPts val="600"/>
                </a:spcAft>
                <a:buFont typeface="Arial" pitchFamily="34" charset="0"/>
                <a:buNone/>
                <a:defRPr kumimoji="1" sz="2600" kern="1200" baseline="0">
                  <a:solidFill>
                    <a:schemeClr val="tx1"/>
                  </a:solidFill>
                  <a:latin typeface="ＭＳ Ｐ明朝" pitchFamily="18" charset="-128"/>
                  <a:ea typeface="ＭＳ Ｐ明朝" pitchFamily="18" charset="-128"/>
                  <a:cs typeface="+mn-cs"/>
                </a:defRPr>
              </a:lvl4pPr>
              <a:lvl5pPr marL="1616075" indent="-228600" algn="l" defTabSz="914400" rtl="0" eaLnBrk="1" fontAlgn="ctr" latinLnBrk="0" hangingPunct="1">
                <a:spcBef>
                  <a:spcPts val="600"/>
                </a:spcBef>
                <a:spcAft>
                  <a:spcPts val="600"/>
                </a:spcAft>
                <a:buFont typeface="Arial" pitchFamily="34" charset="0"/>
                <a:buNone/>
                <a:defRPr kumimoji="1" sz="2600" kern="1200" baseline="0">
                  <a:solidFill>
                    <a:schemeClr val="tx1"/>
                  </a:solidFill>
                  <a:latin typeface="ＭＳ Ｐ明朝" pitchFamily="18" charset="-128"/>
                  <a:ea typeface="ＭＳ Ｐ明朝" pitchFamily="18" charset="-128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fontAlgn="b">
                <a:lnSpc>
                  <a:spcPts val="4320"/>
                </a:lnSpc>
                <a:spcBef>
                  <a:spcPts val="0"/>
                </a:spcBef>
                <a:spcAft>
                  <a:spcPts val="0"/>
                </a:spcAft>
              </a:pPr>
              <a:endParaRPr lang="ja-JP" altLang="en-US" sz="2600" b="1" spc="-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pic>
          <p:nvPicPr>
            <p:cNvPr id="1042" name="図 1041">
              <a:extLst>
                <a:ext uri="{FF2B5EF4-FFF2-40B4-BE49-F238E27FC236}">
                  <a16:creationId xmlns:a16="http://schemas.microsoft.com/office/drawing/2014/main" id="{4B8BF3EB-36C6-1002-0951-796980712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638" y="3927091"/>
              <a:ext cx="1673500" cy="1334337"/>
            </a:xfrm>
            <a:prstGeom prst="rect">
              <a:avLst/>
            </a:prstGeom>
          </p:spPr>
        </p:pic>
        <p:pic>
          <p:nvPicPr>
            <p:cNvPr id="1044" name="図 1043">
              <a:extLst>
                <a:ext uri="{FF2B5EF4-FFF2-40B4-BE49-F238E27FC236}">
                  <a16:creationId xmlns:a16="http://schemas.microsoft.com/office/drawing/2014/main" id="{396DF0A3-E589-C162-7A59-CA7B75D0F4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3259" y="3932012"/>
              <a:ext cx="1930173" cy="1931443"/>
            </a:xfrm>
            <a:prstGeom prst="rect">
              <a:avLst/>
            </a:prstGeom>
          </p:spPr>
        </p:pic>
        <p:pic>
          <p:nvPicPr>
            <p:cNvPr id="1046" name="図 1045">
              <a:extLst>
                <a:ext uri="{FF2B5EF4-FFF2-40B4-BE49-F238E27FC236}">
                  <a16:creationId xmlns:a16="http://schemas.microsoft.com/office/drawing/2014/main" id="{47ECAC49-0038-3B04-5D77-F2E4AD131CC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0913" y="2115213"/>
              <a:ext cx="1765486" cy="1540555"/>
            </a:xfrm>
            <a:prstGeom prst="rect">
              <a:avLst/>
            </a:prstGeom>
          </p:spPr>
        </p:pic>
        <p:pic>
          <p:nvPicPr>
            <p:cNvPr id="1050" name="図 1049">
              <a:extLst>
                <a:ext uri="{FF2B5EF4-FFF2-40B4-BE49-F238E27FC236}">
                  <a16:creationId xmlns:a16="http://schemas.microsoft.com/office/drawing/2014/main" id="{3FD2462A-A50C-62E5-95DC-BDECCBD850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0" t="25185" r="74615" b="50476"/>
            <a:stretch/>
          </p:blipFill>
          <p:spPr>
            <a:xfrm>
              <a:off x="691071" y="2095670"/>
              <a:ext cx="1455511" cy="1669143"/>
            </a:xfrm>
            <a:prstGeom prst="rect">
              <a:avLst/>
            </a:prstGeom>
          </p:spPr>
        </p:pic>
        <p:pic>
          <p:nvPicPr>
            <p:cNvPr id="1052" name="図 1051">
              <a:extLst>
                <a:ext uri="{FF2B5EF4-FFF2-40B4-BE49-F238E27FC236}">
                  <a16:creationId xmlns:a16="http://schemas.microsoft.com/office/drawing/2014/main" id="{7C971A27-CA5B-E5CB-B706-E56C81E4A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2867" y="2197271"/>
              <a:ext cx="859971" cy="859971"/>
            </a:xfrm>
            <a:prstGeom prst="rect">
              <a:avLst/>
            </a:prstGeom>
          </p:spPr>
        </p:pic>
        <p:sp>
          <p:nvSpPr>
            <p:cNvPr id="1032" name="コンテンツ プレースホルダー 2">
              <a:extLst>
                <a:ext uri="{FF2B5EF4-FFF2-40B4-BE49-F238E27FC236}">
                  <a16:creationId xmlns:a16="http://schemas.microsoft.com/office/drawing/2014/main" id="{62B232EE-8D08-F615-A675-C6D9C06AFD3D}"/>
                </a:ext>
              </a:extLst>
            </p:cNvPr>
            <p:cNvSpPr txBox="1">
              <a:spLocks/>
            </p:cNvSpPr>
            <p:nvPr/>
          </p:nvSpPr>
          <p:spPr>
            <a:xfrm>
              <a:off x="1465943" y="5004409"/>
              <a:ext cx="4630057" cy="765509"/>
            </a:xfrm>
            <a:prstGeom prst="rect">
              <a:avLst/>
            </a:prstGeom>
            <a:noFill/>
            <a:ln w="6350">
              <a:noFill/>
            </a:ln>
          </p:spPr>
          <p:txBody>
            <a:bodyPr vert="horz" wrap="none" lIns="36000" tIns="36000" rIns="36000" bIns="36000" rtlCol="0" anchor="ctr">
              <a:noAutofit/>
            </a:bodyPr>
            <a:lstStyle>
              <a:lvl1pPr marL="342900" indent="-342900" algn="l" defTabSz="914400" rtl="0" eaLnBrk="1" fontAlgn="ctr" latinLnBrk="0" hangingPunct="1">
                <a:spcBef>
                  <a:spcPts val="1000"/>
                </a:spcBef>
                <a:spcAft>
                  <a:spcPts val="1000"/>
                </a:spcAft>
                <a:buFont typeface="Arial" pitchFamily="34" charset="0"/>
                <a:buNone/>
                <a:defRPr kumimoji="1" sz="2800" kern="1200" baseline="0">
                  <a:solidFill>
                    <a:schemeClr val="tx1"/>
                  </a:solidFill>
                  <a:latin typeface="ＭＳ Ｐ明朝" pitchFamily="18" charset="-128"/>
                  <a:ea typeface="ＭＳ Ｐ明朝" pitchFamily="18" charset="-128"/>
                  <a:cs typeface="+mn-cs"/>
                </a:defRPr>
              </a:lvl1pPr>
              <a:lvl2pPr marL="633413" indent="-269875" algn="l" defTabSz="914400" rtl="0" eaLnBrk="1" fontAlgn="ctr" latinLnBrk="0" hangingPunct="1">
                <a:spcBef>
                  <a:spcPts val="600"/>
                </a:spcBef>
                <a:spcAft>
                  <a:spcPts val="600"/>
                </a:spcAft>
                <a:buFont typeface="Arial" pitchFamily="34" charset="0"/>
                <a:buNone/>
                <a:defRPr kumimoji="1" sz="2600" kern="1200" baseline="0">
                  <a:solidFill>
                    <a:schemeClr val="tx1"/>
                  </a:solidFill>
                  <a:latin typeface="ＭＳ Ｐ明朝" pitchFamily="18" charset="-128"/>
                  <a:ea typeface="ＭＳ Ｐ明朝" pitchFamily="18" charset="-128"/>
                  <a:cs typeface="+mn-cs"/>
                </a:defRPr>
              </a:lvl2pPr>
              <a:lvl3pPr marL="977900" indent="-261938" algn="l" defTabSz="914400" rtl="0" eaLnBrk="1" fontAlgn="ctr" latinLnBrk="0" hangingPunct="1">
                <a:spcBef>
                  <a:spcPts val="600"/>
                </a:spcBef>
                <a:spcAft>
                  <a:spcPts val="600"/>
                </a:spcAft>
                <a:buFont typeface="Arial" pitchFamily="34" charset="0"/>
                <a:buNone/>
                <a:defRPr kumimoji="1" sz="2600" kern="1200" baseline="0">
                  <a:solidFill>
                    <a:schemeClr val="tx1"/>
                  </a:solidFill>
                  <a:latin typeface="ＭＳ Ｐ明朝" pitchFamily="18" charset="-128"/>
                  <a:ea typeface="ＭＳ Ｐ明朝" pitchFamily="18" charset="-128"/>
                  <a:cs typeface="+mn-cs"/>
                </a:defRPr>
              </a:lvl3pPr>
              <a:lvl4pPr marL="1258888" indent="-228600" algn="l" defTabSz="914400" rtl="0" eaLnBrk="1" fontAlgn="ctr" latinLnBrk="0" hangingPunct="1">
                <a:spcBef>
                  <a:spcPts val="600"/>
                </a:spcBef>
                <a:spcAft>
                  <a:spcPts val="600"/>
                </a:spcAft>
                <a:buFont typeface="Arial" pitchFamily="34" charset="0"/>
                <a:buNone/>
                <a:defRPr kumimoji="1" sz="2600" kern="1200" baseline="0">
                  <a:solidFill>
                    <a:schemeClr val="tx1"/>
                  </a:solidFill>
                  <a:latin typeface="ＭＳ Ｐ明朝" pitchFamily="18" charset="-128"/>
                  <a:ea typeface="ＭＳ Ｐ明朝" pitchFamily="18" charset="-128"/>
                  <a:cs typeface="+mn-cs"/>
                </a:defRPr>
              </a:lvl4pPr>
              <a:lvl5pPr marL="1616075" indent="-228600" algn="l" defTabSz="914400" rtl="0" eaLnBrk="1" fontAlgn="ctr" latinLnBrk="0" hangingPunct="1">
                <a:spcBef>
                  <a:spcPts val="600"/>
                </a:spcBef>
                <a:spcAft>
                  <a:spcPts val="600"/>
                </a:spcAft>
                <a:buFont typeface="Arial" pitchFamily="34" charset="0"/>
                <a:buNone/>
                <a:defRPr kumimoji="1" sz="2600" kern="1200" baseline="0">
                  <a:solidFill>
                    <a:schemeClr val="tx1"/>
                  </a:solidFill>
                  <a:latin typeface="ＭＳ Ｐ明朝" pitchFamily="18" charset="-128"/>
                  <a:ea typeface="ＭＳ Ｐ明朝" pitchFamily="18" charset="-128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2200" b="1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同じ金額のモノやサービスに</a:t>
              </a:r>
              <a:endParaRPr lang="en-US" altLang="ja-JP" sz="2200" b="1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marL="0" indent="0"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2200" b="1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対して同じ率で払う</a:t>
              </a:r>
              <a:endParaRPr lang="en-US" altLang="ja-JP" sz="2200" b="1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1035" name="コンテンツ プレースホルダー 2">
              <a:extLst>
                <a:ext uri="{FF2B5EF4-FFF2-40B4-BE49-F238E27FC236}">
                  <a16:creationId xmlns:a16="http://schemas.microsoft.com/office/drawing/2014/main" id="{7522F0C1-9632-696E-1E4A-B9E77BE8B503}"/>
                </a:ext>
              </a:extLst>
            </p:cNvPr>
            <p:cNvSpPr txBox="1">
              <a:spLocks/>
            </p:cNvSpPr>
            <p:nvPr/>
          </p:nvSpPr>
          <p:spPr>
            <a:xfrm>
              <a:off x="6096000" y="5011171"/>
              <a:ext cx="4702630" cy="758746"/>
            </a:xfrm>
            <a:prstGeom prst="rect">
              <a:avLst/>
            </a:prstGeom>
            <a:noFill/>
            <a:ln w="6350">
              <a:noFill/>
            </a:ln>
          </p:spPr>
          <p:txBody>
            <a:bodyPr vert="horz" wrap="none" lIns="36000" tIns="36000" rIns="36000" bIns="36000" rtlCol="0" anchor="ctr">
              <a:noAutofit/>
            </a:bodyPr>
            <a:lstStyle>
              <a:lvl1pPr marL="342900" indent="-342900" algn="l" defTabSz="914400" rtl="0" eaLnBrk="1" fontAlgn="ctr" latinLnBrk="0" hangingPunct="1">
                <a:spcBef>
                  <a:spcPts val="1000"/>
                </a:spcBef>
                <a:spcAft>
                  <a:spcPts val="1000"/>
                </a:spcAft>
                <a:buFont typeface="Arial" pitchFamily="34" charset="0"/>
                <a:buNone/>
                <a:defRPr kumimoji="1" sz="2800" kern="1200" baseline="0">
                  <a:solidFill>
                    <a:schemeClr val="tx1"/>
                  </a:solidFill>
                  <a:latin typeface="ＭＳ Ｐ明朝" pitchFamily="18" charset="-128"/>
                  <a:ea typeface="ＭＳ Ｐ明朝" pitchFamily="18" charset="-128"/>
                  <a:cs typeface="+mn-cs"/>
                </a:defRPr>
              </a:lvl1pPr>
              <a:lvl2pPr marL="633413" indent="-269875" algn="l" defTabSz="914400" rtl="0" eaLnBrk="1" fontAlgn="ctr" latinLnBrk="0" hangingPunct="1">
                <a:spcBef>
                  <a:spcPts val="600"/>
                </a:spcBef>
                <a:spcAft>
                  <a:spcPts val="600"/>
                </a:spcAft>
                <a:buFont typeface="Arial" pitchFamily="34" charset="0"/>
                <a:buNone/>
                <a:defRPr kumimoji="1" sz="2600" kern="1200" baseline="0">
                  <a:solidFill>
                    <a:schemeClr val="tx1"/>
                  </a:solidFill>
                  <a:latin typeface="ＭＳ Ｐ明朝" pitchFamily="18" charset="-128"/>
                  <a:ea typeface="ＭＳ Ｐ明朝" pitchFamily="18" charset="-128"/>
                  <a:cs typeface="+mn-cs"/>
                </a:defRPr>
              </a:lvl2pPr>
              <a:lvl3pPr marL="977900" indent="-261938" algn="l" defTabSz="914400" rtl="0" eaLnBrk="1" fontAlgn="ctr" latinLnBrk="0" hangingPunct="1">
                <a:spcBef>
                  <a:spcPts val="600"/>
                </a:spcBef>
                <a:spcAft>
                  <a:spcPts val="600"/>
                </a:spcAft>
                <a:buFont typeface="Arial" pitchFamily="34" charset="0"/>
                <a:buNone/>
                <a:defRPr kumimoji="1" sz="2600" kern="1200" baseline="0">
                  <a:solidFill>
                    <a:schemeClr val="tx1"/>
                  </a:solidFill>
                  <a:latin typeface="ＭＳ Ｐ明朝" pitchFamily="18" charset="-128"/>
                  <a:ea typeface="ＭＳ Ｐ明朝" pitchFamily="18" charset="-128"/>
                  <a:cs typeface="+mn-cs"/>
                </a:defRPr>
              </a:lvl3pPr>
              <a:lvl4pPr marL="1258888" indent="-228600" algn="l" defTabSz="914400" rtl="0" eaLnBrk="1" fontAlgn="ctr" latinLnBrk="0" hangingPunct="1">
                <a:spcBef>
                  <a:spcPts val="600"/>
                </a:spcBef>
                <a:spcAft>
                  <a:spcPts val="600"/>
                </a:spcAft>
                <a:buFont typeface="Arial" pitchFamily="34" charset="0"/>
                <a:buNone/>
                <a:defRPr kumimoji="1" sz="2600" kern="1200" baseline="0">
                  <a:solidFill>
                    <a:schemeClr val="tx1"/>
                  </a:solidFill>
                  <a:latin typeface="ＭＳ Ｐ明朝" pitchFamily="18" charset="-128"/>
                  <a:ea typeface="ＭＳ Ｐ明朝" pitchFamily="18" charset="-128"/>
                  <a:cs typeface="+mn-cs"/>
                </a:defRPr>
              </a:lvl4pPr>
              <a:lvl5pPr marL="1616075" indent="-228600" algn="l" defTabSz="914400" rtl="0" eaLnBrk="1" fontAlgn="ctr" latinLnBrk="0" hangingPunct="1">
                <a:spcBef>
                  <a:spcPts val="600"/>
                </a:spcBef>
                <a:spcAft>
                  <a:spcPts val="600"/>
                </a:spcAft>
                <a:buFont typeface="Arial" pitchFamily="34" charset="0"/>
                <a:buNone/>
                <a:defRPr kumimoji="1" sz="2600" kern="1200" baseline="0">
                  <a:solidFill>
                    <a:schemeClr val="tx1"/>
                  </a:solidFill>
                  <a:latin typeface="ＭＳ Ｐ明朝" pitchFamily="18" charset="-128"/>
                  <a:ea typeface="ＭＳ Ｐ明朝" pitchFamily="18" charset="-128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2200" b="1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会社の利益に対して</a:t>
              </a:r>
              <a:endParaRPr lang="en-US" altLang="ja-JP" sz="2200" b="1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marL="0" indent="0"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2200" b="1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同じ率で支払う</a:t>
              </a:r>
              <a:endParaRPr lang="en-US" altLang="ja-JP" sz="2200" b="1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pic>
          <p:nvPicPr>
            <p:cNvPr id="35" name="図 34">
              <a:extLst>
                <a:ext uri="{FF2B5EF4-FFF2-40B4-BE49-F238E27FC236}">
                  <a16:creationId xmlns:a16="http://schemas.microsoft.com/office/drawing/2014/main" id="{3FE83228-4BA5-6FE4-80F2-B28B3E8910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084" t="39741" r="-729" b="24402"/>
            <a:stretch/>
          </p:blipFill>
          <p:spPr>
            <a:xfrm rot="5400000" flipH="1">
              <a:off x="2327475" y="1856922"/>
              <a:ext cx="216000" cy="463215"/>
            </a:xfrm>
            <a:prstGeom prst="rect">
              <a:avLst/>
            </a:prstGeom>
          </p:spPr>
        </p:pic>
        <p:pic>
          <p:nvPicPr>
            <p:cNvPr id="36" name="図 35">
              <a:extLst>
                <a:ext uri="{FF2B5EF4-FFF2-40B4-BE49-F238E27FC236}">
                  <a16:creationId xmlns:a16="http://schemas.microsoft.com/office/drawing/2014/main" id="{0AFE7CFA-F2B3-9FA9-38E8-13A5F1FD7D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034" r="21869" b="88331"/>
            <a:stretch/>
          </p:blipFill>
          <p:spPr>
            <a:xfrm>
              <a:off x="435006" y="2212353"/>
              <a:ext cx="396000" cy="394847"/>
            </a:xfrm>
            <a:prstGeom prst="rect">
              <a:avLst/>
            </a:prstGeom>
          </p:spPr>
        </p:pic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7C149680-55B6-F6CE-F38D-A0AA2F1F55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034" r="21869" b="88331"/>
            <a:stretch/>
          </p:blipFill>
          <p:spPr>
            <a:xfrm>
              <a:off x="605161" y="2551186"/>
              <a:ext cx="252000" cy="251267"/>
            </a:xfrm>
            <a:prstGeom prst="rect">
              <a:avLst/>
            </a:prstGeom>
          </p:spPr>
        </p:pic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CDF6DD2-34A6-CA84-7F66-18A44DEB6E27}"/>
                </a:ext>
              </a:extLst>
            </p:cNvPr>
            <p:cNvSpPr txBox="1"/>
            <p:nvPr/>
          </p:nvSpPr>
          <p:spPr>
            <a:xfrm>
              <a:off x="4548188" y="2714171"/>
              <a:ext cx="3135086" cy="2548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indent="0" algn="ctr" fontAlgn="b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2000" b="1" spc="300" dirty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いろいろな考え方で</a:t>
              </a:r>
              <a:br>
                <a:rPr lang="en-US" altLang="ja-JP" sz="2000" b="1" spc="300" dirty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</a:br>
              <a:r>
                <a:rPr lang="ja-JP" altLang="en-US" sz="2000" b="1" spc="300" dirty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税を集めて</a:t>
              </a:r>
              <a:endParaRPr lang="en-US" altLang="ja-JP" sz="2000" b="1" spc="3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marL="0" indent="0" algn="ctr" fontAlgn="b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2000" b="1" spc="300" dirty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平等だけでなく</a:t>
              </a:r>
              <a:br>
                <a:rPr lang="en-US" altLang="ja-JP" sz="2000" b="1" spc="300" dirty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</a:br>
              <a:r>
                <a:rPr lang="ja-JP" altLang="en-US" sz="3600" b="1" spc="300" dirty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公平</a:t>
              </a:r>
              <a:r>
                <a:rPr lang="ja-JP" altLang="en-US" sz="2000" b="1" spc="300" dirty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な社会を</a:t>
              </a:r>
              <a:br>
                <a:rPr lang="en-US" altLang="ja-JP" sz="2000" b="1" spc="300" dirty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</a:br>
              <a:r>
                <a:rPr lang="ja-JP" altLang="en-US" sz="2000" b="1" spc="300" dirty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実現しようとしている</a:t>
              </a:r>
            </a:p>
            <a:p>
              <a:pPr>
                <a:lnSpc>
                  <a:spcPct val="120000"/>
                </a:lnSpc>
              </a:pPr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367951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図 18">
            <a:extLst>
              <a:ext uri="{FF2B5EF4-FFF2-40B4-BE49-F238E27FC236}">
                <a16:creationId xmlns:a16="http://schemas.microsoft.com/office/drawing/2014/main" id="{43AB167E-8E4F-8944-1612-0549E9A2DFE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FB202FA5-B77F-449A-55F9-D932FEDCB6B8}"/>
              </a:ext>
            </a:extLst>
          </p:cNvPr>
          <p:cNvSpPr/>
          <p:nvPr/>
        </p:nvSpPr>
        <p:spPr>
          <a:xfrm>
            <a:off x="0" y="6419850"/>
            <a:ext cx="12192000" cy="438150"/>
          </a:xfrm>
          <a:prstGeom prst="rect">
            <a:avLst/>
          </a:prstGeom>
          <a:solidFill>
            <a:srgbClr val="F794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7236CC49-8069-364B-7FE3-0642B50893F5}"/>
              </a:ext>
            </a:extLst>
          </p:cNvPr>
          <p:cNvSpPr txBox="1"/>
          <p:nvPr/>
        </p:nvSpPr>
        <p:spPr>
          <a:xfrm>
            <a:off x="191634" y="6533376"/>
            <a:ext cx="907619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900" b="0" i="0" dirty="0">
                <a:solidFill>
                  <a:srgbClr val="FFFFFF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©</a:t>
            </a:r>
            <a:r>
              <a:rPr lang="ja-JP" altLang="en-US" sz="900" dirty="0">
                <a:solidFill>
                  <a:srgbClr val="FFFFF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lang="en-US" altLang="ja-JP" sz="900" b="0" i="0" dirty="0">
                <a:solidFill>
                  <a:srgbClr val="FFFFFF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2024 Kinki Certified Public Tax Accountants' Association All Rights Reserved.</a:t>
            </a:r>
            <a:endParaRPr lang="ja-JP" altLang="en-US" sz="9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2" name="スライド番号プレースホルダー 1">
            <a:extLst>
              <a:ext uri="{FF2B5EF4-FFF2-40B4-BE49-F238E27FC236}">
                <a16:creationId xmlns:a16="http://schemas.microsoft.com/office/drawing/2014/main" id="{48F6CC36-DDA4-79C0-E7D9-1789E5CA3989}"/>
              </a:ext>
            </a:extLst>
          </p:cNvPr>
          <p:cNvSpPr txBox="1">
            <a:spLocks/>
          </p:cNvSpPr>
          <p:nvPr/>
        </p:nvSpPr>
        <p:spPr>
          <a:xfrm>
            <a:off x="11123129" y="6549572"/>
            <a:ext cx="919162" cy="222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100" kern="1200">
                <a:solidFill>
                  <a:schemeClr val="tx1">
                    <a:lumMod val="90000"/>
                    <a:lumOff val="1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E31375A4-56A4-47D6-9801-1991572033F7}" type="slidenum">
              <a:rPr kumimoji="0" lang="en-US" altLang="ja-JP" smtClean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pPr>
                <a:defRPr/>
              </a:pPr>
              <a:t>16</a:t>
            </a:fld>
            <a:endParaRPr kumimoji="0" lang="ja-JP" altLang="en-US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3" name="四角形: 角を丸くする 22">
            <a:extLst>
              <a:ext uri="{FF2B5EF4-FFF2-40B4-BE49-F238E27FC236}">
                <a16:creationId xmlns:a16="http://schemas.microsoft.com/office/drawing/2014/main" id="{FBEA6C61-9959-6A39-59FB-BE7E5F0CD07A}"/>
              </a:ext>
            </a:extLst>
          </p:cNvPr>
          <p:cNvSpPr/>
          <p:nvPr/>
        </p:nvSpPr>
        <p:spPr>
          <a:xfrm>
            <a:off x="338363" y="1006927"/>
            <a:ext cx="11484000" cy="203202"/>
          </a:xfrm>
          <a:prstGeom prst="roundRect">
            <a:avLst>
              <a:gd name="adj" fmla="val 50000"/>
            </a:avLst>
          </a:prstGeom>
          <a:solidFill>
            <a:srgbClr val="F9CB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プレースホルダー 5">
            <a:extLst>
              <a:ext uri="{FF2B5EF4-FFF2-40B4-BE49-F238E27FC236}">
                <a16:creationId xmlns:a16="http://schemas.microsoft.com/office/drawing/2014/main" id="{33FA61BA-C26E-A32C-E673-1C06A37D6B4E}"/>
              </a:ext>
            </a:extLst>
          </p:cNvPr>
          <p:cNvSpPr txBox="1">
            <a:spLocks/>
          </p:cNvSpPr>
          <p:nvPr/>
        </p:nvSpPr>
        <p:spPr>
          <a:xfrm>
            <a:off x="0" y="278631"/>
            <a:ext cx="12192000" cy="10800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ja-JP" altLang="en-US" sz="4800" b="1" spc="3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税金を体験しようのまとめ</a:t>
            </a:r>
          </a:p>
        </p:txBody>
      </p:sp>
      <p:pic>
        <p:nvPicPr>
          <p:cNvPr id="61" name="Picture 2">
            <a:extLst>
              <a:ext uri="{FF2B5EF4-FFF2-40B4-BE49-F238E27FC236}">
                <a16:creationId xmlns:a16="http://schemas.microsoft.com/office/drawing/2014/main" id="{15A5FCAD-3622-AB7F-C8C5-8FED6F97C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195" y="3323771"/>
            <a:ext cx="2805567" cy="2805567"/>
          </a:xfrm>
          <a:prstGeom prst="rect">
            <a:avLst/>
          </a:prstGeom>
          <a:noFill/>
          <a:effectLst>
            <a:glow rad="1016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図 61">
            <a:extLst>
              <a:ext uri="{FF2B5EF4-FFF2-40B4-BE49-F238E27FC236}">
                <a16:creationId xmlns:a16="http://schemas.microsoft.com/office/drawing/2014/main" id="{68AC58A4-F255-B1E0-CF31-F62EFB3BD42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39" b="23386"/>
          <a:stretch/>
        </p:blipFill>
        <p:spPr>
          <a:xfrm>
            <a:off x="159658" y="1233714"/>
            <a:ext cx="9695542" cy="4895624"/>
          </a:xfrm>
          <a:prstGeom prst="rect">
            <a:avLst/>
          </a:prstGeom>
        </p:spPr>
      </p:pic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AEC7749E-56A7-3CFD-78A0-D382ED8662F5}"/>
              </a:ext>
            </a:extLst>
          </p:cNvPr>
          <p:cNvSpPr txBox="1"/>
          <p:nvPr/>
        </p:nvSpPr>
        <p:spPr>
          <a:xfrm>
            <a:off x="986972" y="2162629"/>
            <a:ext cx="8113486" cy="1660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2400" b="1" dirty="0">
                <a:solidFill>
                  <a:srgbClr val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みんなで税金を出し合うには、他の人の立場も考えることが必要です。公平に出し合うように考えることが必要です。</a:t>
            </a:r>
          </a:p>
          <a:p>
            <a:pPr>
              <a:lnSpc>
                <a:spcPct val="150000"/>
              </a:lnSpc>
            </a:pPr>
            <a:r>
              <a:rPr lang="ja-JP" altLang="en-US" sz="2400" b="1" dirty="0">
                <a:solidFill>
                  <a:srgbClr val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実際の税金のしくみも公平になるように考えられています。</a:t>
            </a:r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530A267E-8F75-50E7-5381-729AF8713C5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84" t="39741" r="-729" b="24402"/>
          <a:stretch/>
        </p:blipFill>
        <p:spPr>
          <a:xfrm rot="16200000">
            <a:off x="10747385" y="2516438"/>
            <a:ext cx="468000" cy="1071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885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uiExpand="1" build="p"/>
      <p:bldP spid="6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>
            <a:extLst>
              <a:ext uri="{FF2B5EF4-FFF2-40B4-BE49-F238E27FC236}">
                <a16:creationId xmlns:a16="http://schemas.microsoft.com/office/drawing/2014/main" id="{0356DAA1-FBB3-BB7E-F75F-87E620DEA13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B1F3FF96-11C2-A9B9-BA3D-3BE72B7487D4}"/>
              </a:ext>
            </a:extLst>
          </p:cNvPr>
          <p:cNvSpPr/>
          <p:nvPr/>
        </p:nvSpPr>
        <p:spPr>
          <a:xfrm>
            <a:off x="0" y="6419850"/>
            <a:ext cx="12192000" cy="438150"/>
          </a:xfrm>
          <a:prstGeom prst="rect">
            <a:avLst/>
          </a:prstGeom>
          <a:solidFill>
            <a:srgbClr val="F794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A1C1F4D5-5EA2-3AEC-7653-11D71D98383F}"/>
              </a:ext>
            </a:extLst>
          </p:cNvPr>
          <p:cNvSpPr txBox="1"/>
          <p:nvPr/>
        </p:nvSpPr>
        <p:spPr>
          <a:xfrm>
            <a:off x="191634" y="6533376"/>
            <a:ext cx="907619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900" b="0" i="0" dirty="0">
                <a:solidFill>
                  <a:srgbClr val="FFFFFF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©</a:t>
            </a:r>
            <a:r>
              <a:rPr lang="ja-JP" altLang="en-US" sz="900" dirty="0">
                <a:solidFill>
                  <a:srgbClr val="FFFFF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lang="en-US" altLang="ja-JP" sz="900" b="0" i="0" dirty="0">
                <a:solidFill>
                  <a:srgbClr val="FFFFFF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2024 Kinki Certified Public Tax Accountants' Association All Rights Reserved.</a:t>
            </a:r>
            <a:endParaRPr lang="ja-JP" altLang="en-US" sz="9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3" name="スライド番号プレースホルダー 1">
            <a:extLst>
              <a:ext uri="{FF2B5EF4-FFF2-40B4-BE49-F238E27FC236}">
                <a16:creationId xmlns:a16="http://schemas.microsoft.com/office/drawing/2014/main" id="{7C5E2417-C115-D2DC-9A89-5600CF9289AB}"/>
              </a:ext>
            </a:extLst>
          </p:cNvPr>
          <p:cNvSpPr txBox="1">
            <a:spLocks/>
          </p:cNvSpPr>
          <p:nvPr/>
        </p:nvSpPr>
        <p:spPr>
          <a:xfrm>
            <a:off x="11123129" y="6549572"/>
            <a:ext cx="919162" cy="222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100" kern="1200">
                <a:solidFill>
                  <a:schemeClr val="tx1">
                    <a:lumMod val="90000"/>
                    <a:lumOff val="1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E31375A4-56A4-47D6-9801-1991572033F7}" type="slidenum">
              <a:rPr kumimoji="0" lang="en-US" altLang="ja-JP" smtClean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pPr>
                <a:defRPr/>
              </a:pPr>
              <a:t>17</a:t>
            </a:fld>
            <a:endParaRPr kumimoji="0" lang="ja-JP" altLang="en-US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9" name="四角形: 角を丸くする 28">
            <a:extLst>
              <a:ext uri="{FF2B5EF4-FFF2-40B4-BE49-F238E27FC236}">
                <a16:creationId xmlns:a16="http://schemas.microsoft.com/office/drawing/2014/main" id="{911FD4B2-3CC0-A294-15C2-D47F12AF801C}"/>
              </a:ext>
            </a:extLst>
          </p:cNvPr>
          <p:cNvSpPr/>
          <p:nvPr/>
        </p:nvSpPr>
        <p:spPr>
          <a:xfrm>
            <a:off x="1673675" y="1006927"/>
            <a:ext cx="8820000" cy="203202"/>
          </a:xfrm>
          <a:prstGeom prst="roundRect">
            <a:avLst>
              <a:gd name="adj" fmla="val 50000"/>
            </a:avLst>
          </a:prstGeom>
          <a:solidFill>
            <a:srgbClr val="F9CB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テキスト プレースホルダー 5">
            <a:extLst>
              <a:ext uri="{FF2B5EF4-FFF2-40B4-BE49-F238E27FC236}">
                <a16:creationId xmlns:a16="http://schemas.microsoft.com/office/drawing/2014/main" id="{8A532407-C06B-3CCB-E5A7-C47DCE7E2BA4}"/>
              </a:ext>
            </a:extLst>
          </p:cNvPr>
          <p:cNvSpPr txBox="1">
            <a:spLocks/>
          </p:cNvSpPr>
          <p:nvPr/>
        </p:nvSpPr>
        <p:spPr>
          <a:xfrm>
            <a:off x="0" y="159657"/>
            <a:ext cx="12192000" cy="10800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ja-JP" altLang="en-US" sz="7200" b="1" spc="3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税金</a:t>
            </a:r>
            <a:r>
              <a:rPr lang="ja-JP" altLang="en-US" sz="5400" b="1" spc="3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</a:t>
            </a:r>
            <a:r>
              <a:rPr lang="ja-JP" altLang="en-US" sz="7200" b="1" spc="3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決める仕組み</a:t>
            </a:r>
          </a:p>
        </p:txBody>
      </p:sp>
      <p:sp>
        <p:nvSpPr>
          <p:cNvPr id="32" name="円弧 31">
            <a:extLst>
              <a:ext uri="{FF2B5EF4-FFF2-40B4-BE49-F238E27FC236}">
                <a16:creationId xmlns:a16="http://schemas.microsoft.com/office/drawing/2014/main" id="{55E800FB-367B-5389-7B80-F252D45EE583}"/>
              </a:ext>
            </a:extLst>
          </p:cNvPr>
          <p:cNvSpPr/>
          <p:nvPr/>
        </p:nvSpPr>
        <p:spPr>
          <a:xfrm rot="18988057" flipH="1" flipV="1">
            <a:off x="3952492" y="1741844"/>
            <a:ext cx="3651725" cy="4032665"/>
          </a:xfrm>
          <a:prstGeom prst="arc">
            <a:avLst>
              <a:gd name="adj1" fmla="val 16039492"/>
              <a:gd name="adj2" fmla="val 21484044"/>
            </a:avLst>
          </a:prstGeom>
          <a:ln w="190500" cap="sq">
            <a:solidFill>
              <a:srgbClr val="00B050"/>
            </a:solidFill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円弧 32">
            <a:extLst>
              <a:ext uri="{FF2B5EF4-FFF2-40B4-BE49-F238E27FC236}">
                <a16:creationId xmlns:a16="http://schemas.microsoft.com/office/drawing/2014/main" id="{C8AEFFFE-C73D-9C88-9C94-19B9A920895F}"/>
              </a:ext>
            </a:extLst>
          </p:cNvPr>
          <p:cNvSpPr/>
          <p:nvPr/>
        </p:nvSpPr>
        <p:spPr>
          <a:xfrm rot="15562973">
            <a:off x="4290700" y="1933757"/>
            <a:ext cx="2821460" cy="3312763"/>
          </a:xfrm>
          <a:prstGeom prst="arc">
            <a:avLst>
              <a:gd name="adj1" fmla="val 16802055"/>
              <a:gd name="adj2" fmla="val 21484044"/>
            </a:avLst>
          </a:prstGeom>
          <a:ln w="190500" cap="sq">
            <a:solidFill>
              <a:srgbClr val="FF0000"/>
            </a:solidFill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円弧 33">
            <a:extLst>
              <a:ext uri="{FF2B5EF4-FFF2-40B4-BE49-F238E27FC236}">
                <a16:creationId xmlns:a16="http://schemas.microsoft.com/office/drawing/2014/main" id="{319E1E74-5E18-E4E3-C254-87EFE36FC1C3}"/>
              </a:ext>
            </a:extLst>
          </p:cNvPr>
          <p:cNvSpPr/>
          <p:nvPr/>
        </p:nvSpPr>
        <p:spPr>
          <a:xfrm rot="21341943">
            <a:off x="5266271" y="2251926"/>
            <a:ext cx="2821460" cy="3312763"/>
          </a:xfrm>
          <a:prstGeom prst="arc">
            <a:avLst>
              <a:gd name="adj1" fmla="val 16802055"/>
              <a:gd name="adj2" fmla="val 21484044"/>
            </a:avLst>
          </a:prstGeom>
          <a:ln w="190500" cap="sq">
            <a:solidFill>
              <a:schemeClr val="accent1"/>
            </a:solidFill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584D85C9-ABA9-0A08-B657-7DF4DBA17FEA}"/>
              </a:ext>
            </a:extLst>
          </p:cNvPr>
          <p:cNvSpPr/>
          <p:nvPr/>
        </p:nvSpPr>
        <p:spPr>
          <a:xfrm>
            <a:off x="5014807" y="2240090"/>
            <a:ext cx="2162386" cy="24482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A996512A-4311-455C-9265-740E3C50CAC5}"/>
              </a:ext>
            </a:extLst>
          </p:cNvPr>
          <p:cNvSpPr/>
          <p:nvPr/>
        </p:nvSpPr>
        <p:spPr>
          <a:xfrm>
            <a:off x="2544541" y="3931930"/>
            <a:ext cx="2162386" cy="24482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A1F5D4A2-8354-9F98-73A7-3937EC6F37EB}"/>
              </a:ext>
            </a:extLst>
          </p:cNvPr>
          <p:cNvSpPr txBox="1"/>
          <p:nvPr/>
        </p:nvSpPr>
        <p:spPr>
          <a:xfrm>
            <a:off x="80752" y="3989987"/>
            <a:ext cx="2162386" cy="859993"/>
          </a:xfrm>
          <a:prstGeom prst="rect">
            <a:avLst/>
          </a:prstGeom>
          <a:noFill/>
          <a:ln w="3175">
            <a:noFill/>
          </a:ln>
        </p:spPr>
        <p:txBody>
          <a:bodyPr wrap="square" tIns="0" bIns="0" rtlCol="0" anchor="t">
            <a:noAutofit/>
          </a:bodyPr>
          <a:lstStyle/>
          <a:p>
            <a:pPr lvl="0" algn="ctr" defTabSz="457200" eaLnBrk="1" fontAlgn="ctr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ja-JP" altLang="en-US" sz="4400" b="1" i="0" u="none" strike="noStrike" kern="1200" cap="none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国民</a:t>
            </a:r>
            <a:endParaRPr kumimoji="1" lang="en-US" altLang="ja-JP" sz="3200" b="1" i="0" u="none" strike="noStrike" kern="1200" cap="none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lvl="0" algn="ctr" defTabSz="457200" eaLnBrk="1" fontAlgn="ctr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000" b="1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わたしたち</a:t>
            </a:r>
            <a:endParaRPr kumimoji="1" lang="ja-JP" altLang="en-US" sz="2000" b="1" i="0" u="none" strike="noStrike" kern="1200" cap="none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BB7D5CDD-DD70-ED5F-9BBB-A2CA8F2137B2}"/>
              </a:ext>
            </a:extLst>
          </p:cNvPr>
          <p:cNvGrpSpPr/>
          <p:nvPr/>
        </p:nvGrpSpPr>
        <p:grpSpPr>
          <a:xfrm>
            <a:off x="5014807" y="1204685"/>
            <a:ext cx="2162386" cy="2040540"/>
            <a:chOff x="5014807" y="1204685"/>
            <a:chExt cx="2162386" cy="2040540"/>
          </a:xfrm>
        </p:grpSpPr>
        <p:pic>
          <p:nvPicPr>
            <p:cNvPr id="42" name="図 41">
              <a:extLst>
                <a:ext uri="{FF2B5EF4-FFF2-40B4-BE49-F238E27FC236}">
                  <a16:creationId xmlns:a16="http://schemas.microsoft.com/office/drawing/2014/main" id="{DA4CD5E9-7F09-402D-1C89-CCC2C62DF5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6000" y="1204685"/>
              <a:ext cx="1800000" cy="1350000"/>
            </a:xfrm>
            <a:prstGeom prst="rect">
              <a:avLst/>
            </a:prstGeom>
          </p:spPr>
        </p:pic>
        <p:sp>
          <p:nvSpPr>
            <p:cNvPr id="43" name="テキスト ボックス 42">
              <a:extLst>
                <a:ext uri="{FF2B5EF4-FFF2-40B4-BE49-F238E27FC236}">
                  <a16:creationId xmlns:a16="http://schemas.microsoft.com/office/drawing/2014/main" id="{0B40269C-56F0-8324-ED1B-E52B9802103D}"/>
                </a:ext>
              </a:extLst>
            </p:cNvPr>
            <p:cNvSpPr txBox="1"/>
            <p:nvPr/>
          </p:nvSpPr>
          <p:spPr>
            <a:xfrm>
              <a:off x="5014807" y="2385232"/>
              <a:ext cx="2162386" cy="859993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tIns="0" bIns="0" rtlCol="0" anchor="t">
              <a:noAutofit/>
            </a:bodyPr>
            <a:lstStyle/>
            <a:p>
              <a:pPr lvl="0" algn="ctr" defTabSz="457200" eaLnBrk="1" fontAlgn="ctr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ja-JP" altLang="en-US" sz="4400" b="0" i="0" u="none" strike="noStrike" kern="1200" cap="none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国会</a:t>
              </a:r>
              <a:endParaRPr kumimoji="1" lang="en-US" altLang="ja-JP" sz="3200" b="0" i="0" u="none" strike="noStrike" kern="1200" cap="none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lvl="0" algn="ctr" defTabSz="457200" eaLnBrk="1" fontAlgn="ctr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ja-JP" altLang="en-US" sz="2000" b="1" dirty="0">
                  <a:solidFill>
                    <a:schemeClr val="accent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国会議員</a:t>
              </a:r>
              <a:endParaRPr kumimoji="1" lang="ja-JP" altLang="en-US" sz="2000" b="1" i="0" u="none" strike="noStrike" kern="1200" cap="none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28BAA027-0A5B-E065-9DC2-DE0BAD92E584}"/>
              </a:ext>
            </a:extLst>
          </p:cNvPr>
          <p:cNvGrpSpPr/>
          <p:nvPr/>
        </p:nvGrpSpPr>
        <p:grpSpPr>
          <a:xfrm>
            <a:off x="1030514" y="1172029"/>
            <a:ext cx="3222171" cy="2684762"/>
            <a:chOff x="1030514" y="1172029"/>
            <a:chExt cx="3222171" cy="2684762"/>
          </a:xfrm>
        </p:grpSpPr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C513E529-0150-35B0-35C4-24D3D8CC65C3}"/>
                </a:ext>
              </a:extLst>
            </p:cNvPr>
            <p:cNvSpPr txBox="1"/>
            <p:nvPr/>
          </p:nvSpPr>
          <p:spPr>
            <a:xfrm>
              <a:off x="1434456" y="2956791"/>
              <a:ext cx="2700000" cy="900000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tIns="0" bIns="0" rtlCol="0" anchor="ctr">
              <a:noAutofit/>
            </a:bodyPr>
            <a:lstStyle/>
            <a:p>
              <a:pPr lvl="0" algn="ctr" defTabSz="457200" eaLnBrk="1" fontAlgn="ctr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ja-JP" altLang="en-US" sz="2400" b="1" dirty="0">
                  <a:solidFill>
                    <a:srgbClr val="FF00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選挙</a:t>
              </a:r>
              <a:endPara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14A7570F-ABFB-AE15-15DD-C5A52AA3B3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0514" y="1172029"/>
              <a:ext cx="3222171" cy="2416628"/>
            </a:xfrm>
            <a:prstGeom prst="rect">
              <a:avLst/>
            </a:prstGeom>
          </p:spPr>
        </p:pic>
      </p:grpSp>
      <p:pic>
        <p:nvPicPr>
          <p:cNvPr id="45" name="図 44">
            <a:extLst>
              <a:ext uri="{FF2B5EF4-FFF2-40B4-BE49-F238E27FC236}">
                <a16:creationId xmlns:a16="http://schemas.microsoft.com/office/drawing/2014/main" id="{B0C5AB08-1201-EB85-9D3C-B12C7F5830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772" y="3614057"/>
            <a:ext cx="4059094" cy="1487050"/>
          </a:xfrm>
          <a:prstGeom prst="rect">
            <a:avLst/>
          </a:prstGeom>
        </p:spPr>
      </p:pic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6B8C8D8B-3B62-ECBE-FA4A-A87B829ACD93}"/>
              </a:ext>
            </a:extLst>
          </p:cNvPr>
          <p:cNvGrpSpPr/>
          <p:nvPr/>
        </p:nvGrpSpPr>
        <p:grpSpPr>
          <a:xfrm>
            <a:off x="7054013" y="3730170"/>
            <a:ext cx="3249283" cy="1324375"/>
            <a:chOff x="7054013" y="3730170"/>
            <a:chExt cx="3249283" cy="1324375"/>
          </a:xfrm>
        </p:grpSpPr>
        <p:sp>
          <p:nvSpPr>
            <p:cNvPr id="41" name="テキスト ボックス 40">
              <a:extLst>
                <a:ext uri="{FF2B5EF4-FFF2-40B4-BE49-F238E27FC236}">
                  <a16:creationId xmlns:a16="http://schemas.microsoft.com/office/drawing/2014/main" id="{5DE7972E-8042-0BA6-4489-1D222092B663}"/>
                </a:ext>
              </a:extLst>
            </p:cNvPr>
            <p:cNvSpPr txBox="1"/>
            <p:nvPr/>
          </p:nvSpPr>
          <p:spPr>
            <a:xfrm>
              <a:off x="8140910" y="4060900"/>
              <a:ext cx="2162386" cy="844929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tIns="0" bIns="0" rtlCol="0" anchor="t">
              <a:noAutofit/>
            </a:bodyPr>
            <a:lstStyle/>
            <a:p>
              <a:pPr lvl="0" algn="ctr" defTabSz="457200" eaLnBrk="1" fontAlgn="ctr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ja-JP" altLang="en-US" sz="4400" b="1" i="0" u="none" strike="noStrike" kern="1200" cap="none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法律</a:t>
              </a:r>
              <a:endParaRPr kumimoji="1" lang="en-US" altLang="ja-JP" sz="4000" b="1" i="0" u="none" strike="noStrike" kern="1200" cap="none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lvl="0" algn="ctr" defTabSz="457200" eaLnBrk="1" fontAlgn="ctr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ja-JP" altLang="en-US" sz="2000" b="1" dirty="0">
                  <a:solidFill>
                    <a:srgbClr val="00B05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税法</a:t>
              </a:r>
              <a:endParaRPr kumimoji="1" lang="ja-JP" altLang="en-US" sz="2000" b="1" i="0" u="none" strike="noStrike" kern="1200" cap="none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pic>
          <p:nvPicPr>
            <p:cNvPr id="46" name="図 45">
              <a:extLst>
                <a:ext uri="{FF2B5EF4-FFF2-40B4-BE49-F238E27FC236}">
                  <a16:creationId xmlns:a16="http://schemas.microsoft.com/office/drawing/2014/main" id="{4C34581F-6AD4-F794-D8C7-66DBBE6764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4013" y="3730170"/>
              <a:ext cx="1765833" cy="1324375"/>
            </a:xfrm>
            <a:prstGeom prst="rect">
              <a:avLst/>
            </a:prstGeom>
          </p:spPr>
        </p:pic>
      </p:grp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BD8C0809-68ED-6F65-5714-1BEB08FEBFCF}"/>
              </a:ext>
            </a:extLst>
          </p:cNvPr>
          <p:cNvGrpSpPr/>
          <p:nvPr/>
        </p:nvGrpSpPr>
        <p:grpSpPr>
          <a:xfrm>
            <a:off x="8357910" y="1246188"/>
            <a:ext cx="2556834" cy="3027750"/>
            <a:chOff x="8357910" y="1246188"/>
            <a:chExt cx="2556834" cy="3027750"/>
          </a:xfrm>
        </p:grpSpPr>
        <p:sp>
          <p:nvSpPr>
            <p:cNvPr id="37" name="テキスト ボックス 36">
              <a:extLst>
                <a:ext uri="{FF2B5EF4-FFF2-40B4-BE49-F238E27FC236}">
                  <a16:creationId xmlns:a16="http://schemas.microsoft.com/office/drawing/2014/main" id="{9A495EB3-D4EE-C761-1CB4-A36A6D4763B5}"/>
                </a:ext>
              </a:extLst>
            </p:cNvPr>
            <p:cNvSpPr txBox="1"/>
            <p:nvPr/>
          </p:nvSpPr>
          <p:spPr>
            <a:xfrm>
              <a:off x="8357910" y="2293938"/>
              <a:ext cx="2556834" cy="1980000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tIns="0" bIns="0" rtlCol="0" anchor="ctr">
              <a:noAutofit/>
            </a:bodyPr>
            <a:lstStyle/>
            <a:p>
              <a:pPr lvl="0" algn="ctr" defTabSz="457200" eaLnBrk="1" fontAlgn="ctr" hangingPunct="1">
                <a:lnSpc>
                  <a:spcPts val="5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ja-JP" altLang="en-US" sz="2400" b="1" i="0" u="none" strike="noStrike" kern="1200" cap="none" spc="-10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立法・</a:t>
              </a:r>
              <a:r>
                <a:rPr lang="ja-JP" altLang="en-US" sz="2400" b="1" spc="-100" dirty="0">
                  <a:solidFill>
                    <a:schemeClr val="accent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改正</a:t>
              </a:r>
              <a:endParaRPr kumimoji="1" lang="ja-JP" altLang="en-US" sz="2400" b="1" i="0" u="none" strike="noStrike" kern="1200" cap="none" spc="-10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pic>
          <p:nvPicPr>
            <p:cNvPr id="47" name="図 46">
              <a:extLst>
                <a:ext uri="{FF2B5EF4-FFF2-40B4-BE49-F238E27FC236}">
                  <a16:creationId xmlns:a16="http://schemas.microsoft.com/office/drawing/2014/main" id="{294BFFDA-31AE-DCB8-F4C5-FF217A2ABA0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552542" y="1246188"/>
              <a:ext cx="1947376" cy="2087562"/>
            </a:xfrm>
            <a:prstGeom prst="rect">
              <a:avLst/>
            </a:prstGeom>
          </p:spPr>
        </p:pic>
      </p:grp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83A8FDC0-F4A9-8C14-C01E-4D74B80A4183}"/>
              </a:ext>
            </a:extLst>
          </p:cNvPr>
          <p:cNvGrpSpPr/>
          <p:nvPr/>
        </p:nvGrpSpPr>
        <p:grpSpPr>
          <a:xfrm>
            <a:off x="4702458" y="5067526"/>
            <a:ext cx="3454571" cy="1513113"/>
            <a:chOff x="4702458" y="5067526"/>
            <a:chExt cx="3454571" cy="1513113"/>
          </a:xfrm>
        </p:grpSpPr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EF8E738D-F410-9D1D-9B26-5DAE0AAD37F1}"/>
                </a:ext>
              </a:extLst>
            </p:cNvPr>
            <p:cNvSpPr txBox="1"/>
            <p:nvPr/>
          </p:nvSpPr>
          <p:spPr>
            <a:xfrm>
              <a:off x="4702458" y="5600710"/>
              <a:ext cx="2700000" cy="900000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tIns="0" bIns="0" rtlCol="0" anchor="ctr">
              <a:noAutofit/>
            </a:bodyPr>
            <a:lstStyle/>
            <a:p>
              <a:pPr lvl="0" algn="ctr" defTabSz="457200" eaLnBrk="1" fontAlgn="ctr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ja-JP" altLang="en-US" sz="3200" b="1" i="0" u="none" strike="noStrike" kern="1200" cap="none" spc="30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課税</a:t>
              </a:r>
            </a:p>
          </p:txBody>
        </p:sp>
        <p:pic>
          <p:nvPicPr>
            <p:cNvPr id="49" name="図 48">
              <a:extLst>
                <a:ext uri="{FF2B5EF4-FFF2-40B4-BE49-F238E27FC236}">
                  <a16:creationId xmlns:a16="http://schemas.microsoft.com/office/drawing/2014/main" id="{AB15C8D8-6D25-A75A-91A2-8FA2EBF16C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9487" y="5067526"/>
              <a:ext cx="1567542" cy="15131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44051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uiExpand="1" build="p"/>
      <p:bldP spid="32" grpId="0" animBg="1"/>
      <p:bldP spid="33" grpId="0" animBg="1"/>
      <p:bldP spid="34" grpId="0" animBg="1"/>
      <p:bldP spid="4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7EC0A727-F695-6BE5-2905-D3EABA0753F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四角形: 角を丸くする 11">
            <a:extLst>
              <a:ext uri="{FF2B5EF4-FFF2-40B4-BE49-F238E27FC236}">
                <a16:creationId xmlns:a16="http://schemas.microsoft.com/office/drawing/2014/main" id="{286ED51A-4259-609A-2D34-7A6E396F5675}"/>
              </a:ext>
            </a:extLst>
          </p:cNvPr>
          <p:cNvSpPr/>
          <p:nvPr/>
        </p:nvSpPr>
        <p:spPr>
          <a:xfrm>
            <a:off x="1441448" y="1006927"/>
            <a:ext cx="9288000" cy="203202"/>
          </a:xfrm>
          <a:prstGeom prst="roundRect">
            <a:avLst>
              <a:gd name="adj" fmla="val 50000"/>
            </a:avLst>
          </a:prstGeom>
          <a:solidFill>
            <a:srgbClr val="F9CB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295598D0-219F-A97E-99E9-ECEDBCDB97B3}"/>
              </a:ext>
            </a:extLst>
          </p:cNvPr>
          <p:cNvSpPr/>
          <p:nvPr/>
        </p:nvSpPr>
        <p:spPr>
          <a:xfrm>
            <a:off x="3044369" y="328612"/>
            <a:ext cx="792000" cy="792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プレースホルダー 5">
            <a:extLst>
              <a:ext uri="{FF2B5EF4-FFF2-40B4-BE49-F238E27FC236}">
                <a16:creationId xmlns:a16="http://schemas.microsoft.com/office/drawing/2014/main" id="{D6CF5571-B6EE-9BEC-F71C-4416A4FF3AB9}"/>
              </a:ext>
            </a:extLst>
          </p:cNvPr>
          <p:cNvSpPr txBox="1">
            <a:spLocks/>
          </p:cNvSpPr>
          <p:nvPr/>
        </p:nvSpPr>
        <p:spPr>
          <a:xfrm>
            <a:off x="0" y="159657"/>
            <a:ext cx="12192000" cy="10800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ja-JP" altLang="en-US" sz="7200" b="1" spc="300" dirty="0">
                <a:solidFill>
                  <a:srgbClr val="00B05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lang="ja-JP" altLang="en-US" sz="7200" b="1" spc="300" dirty="0">
                <a:solidFill>
                  <a:srgbClr val="F7941E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❸</a:t>
            </a:r>
            <a:r>
              <a:rPr lang="ja-JP" altLang="en-US" sz="3200" b="1" spc="3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lang="ja-JP" altLang="en-US" sz="7200" b="1" spc="3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今日</a:t>
            </a:r>
            <a:r>
              <a:rPr lang="ja-JP" altLang="en-US" sz="6000" b="1" spc="3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の</a:t>
            </a:r>
            <a:r>
              <a:rPr lang="ja-JP" altLang="en-US" sz="7200" b="1" spc="3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まとめ</a:t>
            </a: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1450EED5-CDA9-1B68-F1E2-C0D31048D2F1}"/>
              </a:ext>
            </a:extLst>
          </p:cNvPr>
          <p:cNvSpPr/>
          <p:nvPr/>
        </p:nvSpPr>
        <p:spPr>
          <a:xfrm>
            <a:off x="0" y="6419850"/>
            <a:ext cx="12192000" cy="438150"/>
          </a:xfrm>
          <a:prstGeom prst="rect">
            <a:avLst/>
          </a:prstGeom>
          <a:solidFill>
            <a:srgbClr val="F794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09499FA9-DE06-5946-FE3F-C391467B39F5}"/>
              </a:ext>
            </a:extLst>
          </p:cNvPr>
          <p:cNvSpPr txBox="1"/>
          <p:nvPr/>
        </p:nvSpPr>
        <p:spPr>
          <a:xfrm>
            <a:off x="191634" y="6533376"/>
            <a:ext cx="907619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900" b="0" i="0" dirty="0">
                <a:solidFill>
                  <a:srgbClr val="FFFFFF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©</a:t>
            </a:r>
            <a:r>
              <a:rPr lang="ja-JP" altLang="en-US" sz="900" dirty="0">
                <a:solidFill>
                  <a:srgbClr val="FFFFF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lang="en-US" altLang="ja-JP" sz="900" b="0" i="0" dirty="0">
                <a:solidFill>
                  <a:srgbClr val="FFFFFF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2024 Kinki Certified Public Tax Accountants' Association All Rights Reserved.</a:t>
            </a:r>
            <a:endParaRPr lang="ja-JP" altLang="en-US" sz="9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2" name="スライド番号プレースホルダー 1">
            <a:extLst>
              <a:ext uri="{FF2B5EF4-FFF2-40B4-BE49-F238E27FC236}">
                <a16:creationId xmlns:a16="http://schemas.microsoft.com/office/drawing/2014/main" id="{1A935732-6FCE-AE78-16AF-E66A508CD3B6}"/>
              </a:ext>
            </a:extLst>
          </p:cNvPr>
          <p:cNvSpPr txBox="1">
            <a:spLocks/>
          </p:cNvSpPr>
          <p:nvPr/>
        </p:nvSpPr>
        <p:spPr>
          <a:xfrm>
            <a:off x="11123129" y="6549572"/>
            <a:ext cx="919162" cy="222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100" kern="1200">
                <a:solidFill>
                  <a:schemeClr val="tx1">
                    <a:lumMod val="90000"/>
                    <a:lumOff val="1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E31375A4-56A4-47D6-9801-1991572033F7}" type="slidenum">
              <a:rPr kumimoji="0" lang="en-US" altLang="ja-JP" smtClean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pPr>
                <a:defRPr/>
              </a:pPr>
              <a:t>18</a:t>
            </a:fld>
            <a:endParaRPr kumimoji="0" lang="ja-JP" altLang="en-US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C29159EB-2149-C9ED-41E7-B243DC21D896}"/>
              </a:ext>
            </a:extLst>
          </p:cNvPr>
          <p:cNvSpPr txBox="1"/>
          <p:nvPr/>
        </p:nvSpPr>
        <p:spPr>
          <a:xfrm>
            <a:off x="566057" y="1532318"/>
            <a:ext cx="11234057" cy="46684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ja-JP" altLang="en-US" sz="28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税金は、安心安全な世の中にするため必要です。</a:t>
            </a:r>
          </a:p>
          <a:p>
            <a:pPr>
              <a:lnSpc>
                <a:spcPct val="120000"/>
              </a:lnSpc>
            </a:pPr>
            <a:endParaRPr lang="ja-JP" altLang="en-US" sz="28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20000"/>
              </a:lnSpc>
            </a:pPr>
            <a:r>
              <a:rPr lang="ja-JP" altLang="en-US" sz="28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その税金の集め方は、みんなで決めるルールです。</a:t>
            </a:r>
          </a:p>
          <a:p>
            <a:pPr>
              <a:lnSpc>
                <a:spcPct val="120000"/>
              </a:lnSpc>
            </a:pPr>
            <a:endParaRPr lang="ja-JP" altLang="en-US" sz="28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20000"/>
              </a:lnSpc>
            </a:pPr>
            <a:r>
              <a:rPr lang="ja-JP" altLang="en-US" sz="28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将来、みなさんが決めていくことができます。</a:t>
            </a:r>
          </a:p>
          <a:p>
            <a:pPr>
              <a:lnSpc>
                <a:spcPct val="120000"/>
              </a:lnSpc>
            </a:pPr>
            <a:endParaRPr lang="ja-JP" altLang="en-US" sz="28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20000"/>
              </a:lnSpc>
            </a:pPr>
            <a:r>
              <a:rPr lang="ja-JP" altLang="en-US" sz="28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みんなが日本という国の主人公</a:t>
            </a:r>
          </a:p>
          <a:p>
            <a:pPr>
              <a:lnSpc>
                <a:spcPct val="120000"/>
              </a:lnSpc>
            </a:pPr>
            <a:r>
              <a:rPr lang="ja-JP" altLang="en-US" sz="28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納税だけではなく、税金の使い道や公平な集め方に、</a:t>
            </a:r>
          </a:p>
          <a:p>
            <a:pPr>
              <a:lnSpc>
                <a:spcPct val="120000"/>
              </a:lnSpc>
            </a:pPr>
            <a:r>
              <a:rPr lang="ja-JP" altLang="en-US" sz="28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関心を持ち、主体的に何ができるか考えていくことが大切です。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660AF574-2320-5715-49AB-E33B67BCEF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201" y="847724"/>
            <a:ext cx="6223606" cy="4667704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C58F26A1-36A2-5DBF-EE0D-9810BA5BA1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616" y="3817257"/>
            <a:ext cx="3356039" cy="1727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422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四角形: 角を丸くする 35">
            <a:extLst>
              <a:ext uri="{FF2B5EF4-FFF2-40B4-BE49-F238E27FC236}">
                <a16:creationId xmlns:a16="http://schemas.microsoft.com/office/drawing/2014/main" id="{E56C37A7-29B9-8E24-6702-BFFC8499C81B}"/>
              </a:ext>
            </a:extLst>
          </p:cNvPr>
          <p:cNvSpPr/>
          <p:nvPr/>
        </p:nvSpPr>
        <p:spPr>
          <a:xfrm>
            <a:off x="2051048" y="1006927"/>
            <a:ext cx="8113486" cy="203202"/>
          </a:xfrm>
          <a:prstGeom prst="roundRect">
            <a:avLst>
              <a:gd name="adj" fmla="val 50000"/>
            </a:avLst>
          </a:prstGeom>
          <a:solidFill>
            <a:srgbClr val="F9CB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プレースホルダー 5">
            <a:extLst>
              <a:ext uri="{FF2B5EF4-FFF2-40B4-BE49-F238E27FC236}">
                <a16:creationId xmlns:a16="http://schemas.microsoft.com/office/drawing/2014/main" id="{AD130E9F-1304-6565-B0B6-0902640E8B3C}"/>
              </a:ext>
            </a:extLst>
          </p:cNvPr>
          <p:cNvSpPr txBox="1">
            <a:spLocks/>
          </p:cNvSpPr>
          <p:nvPr/>
        </p:nvSpPr>
        <p:spPr>
          <a:xfrm>
            <a:off x="0" y="159657"/>
            <a:ext cx="12192000" cy="10800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ja-JP" altLang="en-US" sz="7200" b="1" spc="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税理士</a:t>
            </a:r>
            <a:r>
              <a:rPr lang="ja-JP" altLang="en-US" sz="5400" b="1" spc="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の</a:t>
            </a:r>
            <a:r>
              <a:rPr lang="ja-JP" altLang="en-US" sz="7200" b="1" spc="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仕</a:t>
            </a:r>
            <a:r>
              <a:rPr lang="ja-JP" altLang="en-US" sz="7200" b="1" spc="3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事</a:t>
            </a:r>
          </a:p>
        </p:txBody>
      </p:sp>
      <p:pic>
        <p:nvPicPr>
          <p:cNvPr id="29" name="図 28">
            <a:extLst>
              <a:ext uri="{FF2B5EF4-FFF2-40B4-BE49-F238E27FC236}">
                <a16:creationId xmlns:a16="http://schemas.microsoft.com/office/drawing/2014/main" id="{B6DC5F74-7BD1-8860-D1F8-9D655BC8524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70F857E4-8CE1-9812-2E14-65623E75CEF2}"/>
              </a:ext>
            </a:extLst>
          </p:cNvPr>
          <p:cNvSpPr/>
          <p:nvPr/>
        </p:nvSpPr>
        <p:spPr>
          <a:xfrm>
            <a:off x="0" y="6419850"/>
            <a:ext cx="12192000" cy="438150"/>
          </a:xfrm>
          <a:prstGeom prst="rect">
            <a:avLst/>
          </a:prstGeom>
          <a:solidFill>
            <a:srgbClr val="F794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B445C711-5680-B4EC-0A02-09B0423EBA35}"/>
              </a:ext>
            </a:extLst>
          </p:cNvPr>
          <p:cNvSpPr txBox="1"/>
          <p:nvPr/>
        </p:nvSpPr>
        <p:spPr>
          <a:xfrm>
            <a:off x="191634" y="6533376"/>
            <a:ext cx="907619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900" b="0" i="0" dirty="0">
                <a:solidFill>
                  <a:srgbClr val="FFFFFF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©</a:t>
            </a:r>
            <a:r>
              <a:rPr lang="ja-JP" altLang="en-US" sz="900" dirty="0">
                <a:solidFill>
                  <a:srgbClr val="FFFFF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lang="en-US" altLang="ja-JP" sz="900" b="0" i="0" dirty="0">
                <a:solidFill>
                  <a:srgbClr val="FFFFFF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2024 Kinki Certified Public Tax Accountants' Association All Rights Reserved.</a:t>
            </a:r>
            <a:endParaRPr lang="ja-JP" altLang="en-US" sz="9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1" name="スライド番号プレースホルダー 1">
            <a:extLst>
              <a:ext uri="{FF2B5EF4-FFF2-40B4-BE49-F238E27FC236}">
                <a16:creationId xmlns:a16="http://schemas.microsoft.com/office/drawing/2014/main" id="{7AA71060-939B-0548-2193-E1E59B851C63}"/>
              </a:ext>
            </a:extLst>
          </p:cNvPr>
          <p:cNvSpPr txBox="1">
            <a:spLocks/>
          </p:cNvSpPr>
          <p:nvPr/>
        </p:nvSpPr>
        <p:spPr>
          <a:xfrm>
            <a:off x="11123129" y="6549572"/>
            <a:ext cx="919162" cy="222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100" kern="1200">
                <a:solidFill>
                  <a:schemeClr val="tx1">
                    <a:lumMod val="90000"/>
                    <a:lumOff val="1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E31375A4-56A4-47D6-9801-1991572033F7}" type="slidenum">
              <a:rPr kumimoji="0" lang="en-US" altLang="ja-JP" smtClean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pPr>
                <a:defRPr/>
              </a:pPr>
              <a:t>1</a:t>
            </a:fld>
            <a:endParaRPr kumimoji="0" lang="ja-JP" altLang="en-US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FDE997FC-0A46-BABA-82E7-0AF610469CE1}"/>
              </a:ext>
            </a:extLst>
          </p:cNvPr>
          <p:cNvGrpSpPr/>
          <p:nvPr/>
        </p:nvGrpSpPr>
        <p:grpSpPr>
          <a:xfrm>
            <a:off x="3733573" y="1375227"/>
            <a:ext cx="5196757" cy="4971143"/>
            <a:chOff x="3733573" y="1375227"/>
            <a:chExt cx="5196757" cy="4971143"/>
          </a:xfrm>
        </p:grpSpPr>
        <p:pic>
          <p:nvPicPr>
            <p:cNvPr id="32" name="図 31">
              <a:extLst>
                <a:ext uri="{FF2B5EF4-FFF2-40B4-BE49-F238E27FC236}">
                  <a16:creationId xmlns:a16="http://schemas.microsoft.com/office/drawing/2014/main" id="{6817BD8D-53E7-DC74-F498-5001FBB77A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030" b="93494" l="7322" r="93781">
                          <a14:foregroundMark x1="18154" y1="7660" x2="18355" y2="20042"/>
                          <a14:foregroundMark x1="8325" y1="51836" x2="15446" y2="51522"/>
                          <a14:foregroundMark x1="12337" y1="93809" x2="12337" y2="90241"/>
                          <a14:foregroundMark x1="33701" y1="62644" x2="35306" y2="55404"/>
                          <a14:foregroundMark x1="7322" y1="16999" x2="11535" y2="16999"/>
                          <a14:foregroundMark x1="18355" y1="7135" x2="18355" y2="15425"/>
                          <a14:foregroundMark x1="13340" y1="91291" x2="13340" y2="79748"/>
                          <a14:foregroundMark x1="21063" y1="90766" x2="20461" y2="62329"/>
                          <a14:foregroundMark x1="21264" y1="44911" x2="19157" y2="44596"/>
                          <a14:foregroundMark x1="50853" y1="35257" x2="58776" y2="37985"/>
                          <a14:foregroundMark x1="65697" y1="71144" x2="67302" y2="49108"/>
                          <a14:foregroundMark x1="65697" y1="92655" x2="65898" y2="78594"/>
                          <a14:foregroundMark x1="65898" y1="78594" x2="65898" y2="78594"/>
                          <a14:foregroundMark x1="79639" y1="92445" x2="77533" y2="79119"/>
                          <a14:foregroundMark x1="77533" y1="79119" x2="77533" y2="79119"/>
                          <a14:foregroundMark x1="83049" y1="75026" x2="71715" y2="73033"/>
                          <a14:foregroundMark x1="71715" y1="73033" x2="71715" y2="73033"/>
                          <a14:foregroundMark x1="79438" y1="25918" x2="75426" y2="47114"/>
                          <a14:foregroundMark x1="78837" y1="60965" x2="78837" y2="42392"/>
                          <a14:foregroundMark x1="87864" y1="70829" x2="72818" y2="70304"/>
                          <a14:foregroundMark x1="72818" y1="70304" x2="72818" y2="70304"/>
                          <a14:foregroundMark x1="38215" y1="63379" x2="38215" y2="60126"/>
                          <a14:foregroundMark x1="44032" y1="63379" x2="53561" y2="61490"/>
                          <a14:foregroundMark x1="53260" y1="31165" x2="64393" y2="37461"/>
                          <a14:foregroundMark x1="60080" y1="24239" x2="68305" y2="40504"/>
                          <a14:foregroundMark x1="68806" y1="29171" x2="68806" y2="52676"/>
                          <a14:foregroundMark x1="27683" y1="10388" x2="23170" y2="14271"/>
                          <a14:foregroundMark x1="12538" y1="91605" x2="11836" y2="73872"/>
                          <a14:foregroundMark x1="88666" y1="36097" x2="76530" y2="37461"/>
                          <a14:foregroundMark x1="76530" y1="37461" x2="76530" y2="37461"/>
                          <a14:foregroundMark x1="88867" y1="71459" x2="77031" y2="63694"/>
                          <a14:foregroundMark x1="89970" y1="41868" x2="83049" y2="41028"/>
                          <a14:foregroundMark x1="93781" y1="70409" x2="92477" y2="70409"/>
                          <a14:foregroundMark x1="88465" y1="22455" x2="88666" y2="24869"/>
                          <a14:foregroundMark x1="58676" y1="20567" x2="59779" y2="25708"/>
                          <a14:foregroundMark x1="47442" y1="37461" x2="49549" y2="37775"/>
                          <a14:foregroundMark x1="49047" y1="42288" x2="52758" y2="39140"/>
                          <a14:foregroundMark x1="52859" y1="45960" x2="55366" y2="41028"/>
                          <a14:foregroundMark x1="55366" y1="49003" x2="54664" y2="44071"/>
                          <a14:foregroundMark x1="91474" y1="82162" x2="89168" y2="82162"/>
                          <a14:foregroundMark x1="87964" y1="85414" x2="92979" y2="75866"/>
                          <a14:foregroundMark x1="92979" y1="75866" x2="93180" y2="71668"/>
                          <a14:foregroundMark x1="93180" y1="40189" x2="91575" y2="40084"/>
                          <a14:foregroundMark x1="76530" y1="22875" x2="74423" y2="30010"/>
                          <a14:foregroundMark x1="71414" y1="22350" x2="71615" y2="29171"/>
                          <a14:foregroundMark x1="89468" y1="22141" x2="88867" y2="28122"/>
                          <a14:foregroundMark x1="59077" y1="20462" x2="60682" y2="26967"/>
                          <a14:foregroundMark x1="47643" y1="34418" x2="52156" y2="34732"/>
                          <a14:foregroundMark x1="51956" y1="45750" x2="52457" y2="40504"/>
                          <a14:foregroundMark x1="54564" y1="48164" x2="54062" y2="44911"/>
                          <a14:foregroundMark x1="54363" y1="48164" x2="54263" y2="46065"/>
                          <a14:foregroundMark x1="54062" y1="47114" x2="54062" y2="46485"/>
                          <a14:foregroundMark x1="54162" y1="47534" x2="54062" y2="45960"/>
                          <a14:foregroundMark x1="54062" y1="47429" x2="54062" y2="45435"/>
                          <a14:foregroundMark x1="54363" y1="47429" x2="54463" y2="45540"/>
                          <a14:foregroundMark x1="54463" y1="47324" x2="54564" y2="46170"/>
                          <a14:foregroundMark x1="55767" y1="47429" x2="55968" y2="45855"/>
                          <a14:foregroundMark x1="52859" y1="45750" x2="54664" y2="43757"/>
                          <a14:foregroundMark x1="63390" y1="45435" x2="65095" y2="42078"/>
                          <a14:foregroundMark x1="27282" y1="51731" x2="27282" y2="55194"/>
                          <a14:foregroundMark x1="29188" y1="53095" x2="28887" y2="56663"/>
                          <a14:foregroundMark x1="33099" y1="53410" x2="34804" y2="56243"/>
                          <a14:foregroundMark x1="35607" y1="53200" x2="34804" y2="57817"/>
                          <a14:foregroundMark x1="34704" y1="52886" x2="37813" y2="54250"/>
                          <a14:foregroundMark x1="36810" y1="53200" x2="40321" y2="57398"/>
                          <a14:foregroundMark x1="41324" y1="54355" x2="41525" y2="58027"/>
                          <a14:foregroundMark x1="49348" y1="70304" x2="53661" y2="62225"/>
                          <a14:foregroundMark x1="50251" y1="69990" x2="50451" y2="64638"/>
                          <a14:foregroundMark x1="50451" y1="71144" x2="50953" y2="65897"/>
                          <a14:foregroundMark x1="49950" y1="71773" x2="50853" y2="67156"/>
                          <a14:foregroundMark x1="50351" y1="69465" x2="50552" y2="65792"/>
                          <a14:foregroundMark x1="51153" y1="76390" x2="50853" y2="73977"/>
                          <a14:foregroundMark x1="51655" y1="79433" x2="54463" y2="74292"/>
                          <a14:foregroundMark x1="23671" y1="76285" x2="23972" y2="58762"/>
                          <a14:foregroundMark x1="22768" y1="81847" x2="22668" y2="65373"/>
                          <a14:foregroundMark x1="23270" y1="79853" x2="23170" y2="6789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3573" y="1375227"/>
              <a:ext cx="5196757" cy="4971143"/>
            </a:xfrm>
            <a:prstGeom prst="rect">
              <a:avLst/>
            </a:prstGeom>
            <a:effectLst>
              <a:glow rad="101600">
                <a:schemeClr val="bg1"/>
              </a:glow>
            </a:effectLst>
          </p:spPr>
        </p:pic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2953C57B-FBE1-D8F0-C261-E1779E75A6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4634" y="3170123"/>
              <a:ext cx="158824" cy="180000"/>
            </a:xfrm>
            <a:prstGeom prst="rect">
              <a:avLst/>
            </a:prstGeom>
          </p:spPr>
        </p:pic>
      </p:grp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510639F1-D7BC-BC7D-10A3-DBA710AEE88C}"/>
              </a:ext>
            </a:extLst>
          </p:cNvPr>
          <p:cNvSpPr txBox="1"/>
          <p:nvPr/>
        </p:nvSpPr>
        <p:spPr>
          <a:xfrm>
            <a:off x="8450194" y="5616000"/>
            <a:ext cx="30671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US" altLang="ja-JP" sz="1600" b="1" i="0" dirty="0">
                <a:solidFill>
                  <a:srgbClr val="333333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©</a:t>
            </a:r>
            <a:r>
              <a:rPr lang="ja-JP" altLang="en-US" sz="1600" b="1" i="0" dirty="0">
                <a:solidFill>
                  <a:srgbClr val="333333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税理士会広報キャラクター</a:t>
            </a:r>
            <a:r>
              <a:rPr lang="ja-JP" altLang="en-US" sz="1600" b="1" dirty="0">
                <a:solidFill>
                  <a:srgbClr val="333333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</a:t>
            </a:r>
            <a:endParaRPr lang="en-US" altLang="ja-JP" sz="1600" b="1" i="0" dirty="0">
              <a:solidFill>
                <a:srgbClr val="333333"/>
              </a:solidFill>
              <a:effectLst/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l" fontAlgn="base"/>
            <a:r>
              <a:rPr lang="ja-JP" altLang="en-US" sz="1600" b="1" i="0" dirty="0">
                <a:solidFill>
                  <a:srgbClr val="333333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  にちぜいくん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1200EAD1-695F-318D-24B1-0E7D5DAEEC18}"/>
              </a:ext>
            </a:extLst>
          </p:cNvPr>
          <p:cNvGrpSpPr/>
          <p:nvPr/>
        </p:nvGrpSpPr>
        <p:grpSpPr>
          <a:xfrm>
            <a:off x="5168282" y="2709502"/>
            <a:ext cx="492177" cy="509815"/>
            <a:chOff x="5168282" y="2709502"/>
            <a:chExt cx="492177" cy="509815"/>
          </a:xfrm>
        </p:grpSpPr>
        <p:pic>
          <p:nvPicPr>
            <p:cNvPr id="35" name="図 34">
              <a:extLst>
                <a:ext uri="{FF2B5EF4-FFF2-40B4-BE49-F238E27FC236}">
                  <a16:creationId xmlns:a16="http://schemas.microsoft.com/office/drawing/2014/main" id="{1E15EC5A-A02A-85A1-EAE0-09D9FFB5F4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034" r="21869" b="88331"/>
            <a:stretch/>
          </p:blipFill>
          <p:spPr>
            <a:xfrm>
              <a:off x="5264459" y="2709502"/>
              <a:ext cx="396000" cy="394847"/>
            </a:xfrm>
            <a:prstGeom prst="rect">
              <a:avLst/>
            </a:prstGeom>
          </p:spPr>
        </p:pic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7BEE5CAF-3FD9-4AF6-9E1E-0F8E8B6A46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034" r="21869" b="88331"/>
            <a:stretch/>
          </p:blipFill>
          <p:spPr>
            <a:xfrm>
              <a:off x="5168282" y="3003945"/>
              <a:ext cx="216000" cy="2153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470904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5" grpId="0"/>
      <p:bldP spid="3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700BEB3F-FAA3-C967-0BFE-324C31D0C2FA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C3AB50EE-457B-2D4A-DF14-79E35EC7F3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4" name="グループ化 3">
              <a:extLst>
                <a:ext uri="{FF2B5EF4-FFF2-40B4-BE49-F238E27FC236}">
                  <a16:creationId xmlns:a16="http://schemas.microsoft.com/office/drawing/2014/main" id="{F2430663-353E-559B-26D2-F423C8FFD51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134000" y="1694562"/>
              <a:ext cx="3924000" cy="3753645"/>
              <a:chOff x="3733573" y="1375227"/>
              <a:chExt cx="5196757" cy="4971143"/>
            </a:xfrm>
          </p:grpSpPr>
          <p:pic>
            <p:nvPicPr>
              <p:cNvPr id="9" name="図 8">
                <a:extLst>
                  <a:ext uri="{FF2B5EF4-FFF2-40B4-BE49-F238E27FC236}">
                    <a16:creationId xmlns:a16="http://schemas.microsoft.com/office/drawing/2014/main" id="{AE8CC066-3A77-588E-4C8A-A4C5B0A56A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30" b="93494" l="7322" r="93781">
                            <a14:foregroundMark x1="18154" y1="7660" x2="18355" y2="20042"/>
                            <a14:foregroundMark x1="8325" y1="51836" x2="15446" y2="51522"/>
                            <a14:foregroundMark x1="12337" y1="93809" x2="12337" y2="90241"/>
                            <a14:foregroundMark x1="33701" y1="62644" x2="35306" y2="55404"/>
                            <a14:foregroundMark x1="7322" y1="16999" x2="11535" y2="16999"/>
                            <a14:foregroundMark x1="18355" y1="7135" x2="18355" y2="15425"/>
                            <a14:foregroundMark x1="13340" y1="91291" x2="13340" y2="79748"/>
                            <a14:foregroundMark x1="21063" y1="90766" x2="20461" y2="62329"/>
                            <a14:foregroundMark x1="21264" y1="44911" x2="19157" y2="44596"/>
                            <a14:foregroundMark x1="50853" y1="35257" x2="58776" y2="37985"/>
                            <a14:foregroundMark x1="65697" y1="71144" x2="67302" y2="49108"/>
                            <a14:foregroundMark x1="65697" y1="92655" x2="65898" y2="78594"/>
                            <a14:foregroundMark x1="65898" y1="78594" x2="65898" y2="78594"/>
                            <a14:foregroundMark x1="79639" y1="92445" x2="77533" y2="79119"/>
                            <a14:foregroundMark x1="77533" y1="79119" x2="77533" y2="79119"/>
                            <a14:foregroundMark x1="83049" y1="75026" x2="71715" y2="73033"/>
                            <a14:foregroundMark x1="71715" y1="73033" x2="71715" y2="73033"/>
                            <a14:foregroundMark x1="79438" y1="25918" x2="75426" y2="47114"/>
                            <a14:foregroundMark x1="78837" y1="60965" x2="78837" y2="42392"/>
                            <a14:foregroundMark x1="87864" y1="70829" x2="72818" y2="70304"/>
                            <a14:foregroundMark x1="72818" y1="70304" x2="72818" y2="70304"/>
                            <a14:foregroundMark x1="38215" y1="63379" x2="38215" y2="60126"/>
                            <a14:foregroundMark x1="44032" y1="63379" x2="53561" y2="61490"/>
                            <a14:foregroundMark x1="53260" y1="31165" x2="64393" y2="37461"/>
                            <a14:foregroundMark x1="60080" y1="24239" x2="68305" y2="40504"/>
                            <a14:foregroundMark x1="68806" y1="29171" x2="68806" y2="52676"/>
                            <a14:foregroundMark x1="27683" y1="10388" x2="23170" y2="14271"/>
                            <a14:foregroundMark x1="12538" y1="91605" x2="11836" y2="73872"/>
                            <a14:foregroundMark x1="88666" y1="36097" x2="76530" y2="37461"/>
                            <a14:foregroundMark x1="76530" y1="37461" x2="76530" y2="37461"/>
                            <a14:foregroundMark x1="88867" y1="71459" x2="77031" y2="63694"/>
                            <a14:foregroundMark x1="89970" y1="41868" x2="83049" y2="41028"/>
                            <a14:foregroundMark x1="93781" y1="70409" x2="92477" y2="70409"/>
                            <a14:foregroundMark x1="88465" y1="22455" x2="88666" y2="24869"/>
                            <a14:foregroundMark x1="58676" y1="20567" x2="59779" y2="25708"/>
                            <a14:foregroundMark x1="47442" y1="37461" x2="49549" y2="37775"/>
                            <a14:foregroundMark x1="49047" y1="42288" x2="52758" y2="39140"/>
                            <a14:foregroundMark x1="52859" y1="45960" x2="55366" y2="41028"/>
                            <a14:foregroundMark x1="55366" y1="49003" x2="54664" y2="44071"/>
                            <a14:foregroundMark x1="91474" y1="82162" x2="89168" y2="82162"/>
                            <a14:foregroundMark x1="87964" y1="85414" x2="92979" y2="75866"/>
                            <a14:foregroundMark x1="92979" y1="75866" x2="93180" y2="71668"/>
                            <a14:foregroundMark x1="93180" y1="40189" x2="91575" y2="40084"/>
                            <a14:foregroundMark x1="76530" y1="22875" x2="74423" y2="30010"/>
                            <a14:foregroundMark x1="71414" y1="22350" x2="71615" y2="29171"/>
                            <a14:foregroundMark x1="89468" y1="22141" x2="88867" y2="28122"/>
                            <a14:foregroundMark x1="59077" y1="20462" x2="60682" y2="26967"/>
                            <a14:foregroundMark x1="47643" y1="34418" x2="52156" y2="34732"/>
                            <a14:foregroundMark x1="51956" y1="45750" x2="52457" y2="40504"/>
                            <a14:foregroundMark x1="54564" y1="48164" x2="54062" y2="44911"/>
                            <a14:foregroundMark x1="54363" y1="48164" x2="54263" y2="46065"/>
                            <a14:foregroundMark x1="54062" y1="47114" x2="54062" y2="46485"/>
                            <a14:foregroundMark x1="54162" y1="47534" x2="54062" y2="45960"/>
                            <a14:foregroundMark x1="54062" y1="47429" x2="54062" y2="45435"/>
                            <a14:foregroundMark x1="54363" y1="47429" x2="54463" y2="45540"/>
                            <a14:foregroundMark x1="54463" y1="47324" x2="54564" y2="46170"/>
                            <a14:foregroundMark x1="55767" y1="47429" x2="55968" y2="45855"/>
                            <a14:foregroundMark x1="52859" y1="45750" x2="54664" y2="43757"/>
                            <a14:foregroundMark x1="63390" y1="45435" x2="65095" y2="42078"/>
                            <a14:foregroundMark x1="27282" y1="51731" x2="27282" y2="55194"/>
                            <a14:foregroundMark x1="29188" y1="53095" x2="28887" y2="56663"/>
                            <a14:foregroundMark x1="33099" y1="53410" x2="34804" y2="56243"/>
                            <a14:foregroundMark x1="35607" y1="53200" x2="34804" y2="57817"/>
                            <a14:foregroundMark x1="34704" y1="52886" x2="37813" y2="54250"/>
                            <a14:foregroundMark x1="36810" y1="53200" x2="40321" y2="57398"/>
                            <a14:foregroundMark x1="41324" y1="54355" x2="41525" y2="58027"/>
                            <a14:foregroundMark x1="49348" y1="70304" x2="53661" y2="62225"/>
                            <a14:foregroundMark x1="50251" y1="69990" x2="50451" y2="64638"/>
                            <a14:foregroundMark x1="50451" y1="71144" x2="50953" y2="65897"/>
                            <a14:foregroundMark x1="49950" y1="71773" x2="50853" y2="67156"/>
                            <a14:foregroundMark x1="50351" y1="69465" x2="50552" y2="65792"/>
                            <a14:foregroundMark x1="51153" y1="76390" x2="50853" y2="73977"/>
                            <a14:foregroundMark x1="51655" y1="79433" x2="54463" y2="74292"/>
                            <a14:foregroundMark x1="23671" y1="76285" x2="23972" y2="58762"/>
                            <a14:foregroundMark x1="22768" y1="81847" x2="22668" y2="65373"/>
                            <a14:foregroundMark x1="23270" y1="79853" x2="23170" y2="6789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33573" y="1375227"/>
                <a:ext cx="5196757" cy="4971143"/>
              </a:xfrm>
              <a:prstGeom prst="rect">
                <a:avLst/>
              </a:prstGeom>
              <a:effectLst>
                <a:glow rad="101600">
                  <a:schemeClr val="bg1"/>
                </a:glow>
              </a:effectLst>
            </p:spPr>
          </p:pic>
          <p:pic>
            <p:nvPicPr>
              <p:cNvPr id="10" name="図 9">
                <a:extLst>
                  <a:ext uri="{FF2B5EF4-FFF2-40B4-BE49-F238E27FC236}">
                    <a16:creationId xmlns:a16="http://schemas.microsoft.com/office/drawing/2014/main" id="{1838A5CC-DDB8-21EE-CC3B-60CA769C05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34634" y="3170123"/>
                <a:ext cx="158824" cy="180000"/>
              </a:xfrm>
              <a:prstGeom prst="rect">
                <a:avLst/>
              </a:prstGeom>
            </p:spPr>
          </p:pic>
        </p:grpSp>
        <p:sp>
          <p:nvSpPr>
            <p:cNvPr id="5" name="四角形: 角を丸くする 4">
              <a:extLst>
                <a:ext uri="{FF2B5EF4-FFF2-40B4-BE49-F238E27FC236}">
                  <a16:creationId xmlns:a16="http://schemas.microsoft.com/office/drawing/2014/main" id="{F83124E6-4612-4905-2D7C-624373529891}"/>
                </a:ext>
              </a:extLst>
            </p:cNvPr>
            <p:cNvSpPr/>
            <p:nvPr/>
          </p:nvSpPr>
          <p:spPr>
            <a:xfrm>
              <a:off x="4083045" y="1006927"/>
              <a:ext cx="4032000" cy="203202"/>
            </a:xfrm>
            <a:prstGeom prst="roundRect">
              <a:avLst>
                <a:gd name="adj" fmla="val 50000"/>
              </a:avLst>
            </a:prstGeom>
            <a:solidFill>
              <a:srgbClr val="F9CB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" name="テキスト プレースホルダー 5">
              <a:extLst>
                <a:ext uri="{FF2B5EF4-FFF2-40B4-BE49-F238E27FC236}">
                  <a16:creationId xmlns:a16="http://schemas.microsoft.com/office/drawing/2014/main" id="{D6A5A678-39D8-3FB6-5D07-30C4A749CD67}"/>
                </a:ext>
              </a:extLst>
            </p:cNvPr>
            <p:cNvSpPr txBox="1">
              <a:spLocks/>
            </p:cNvSpPr>
            <p:nvPr/>
          </p:nvSpPr>
          <p:spPr>
            <a:xfrm>
              <a:off x="0" y="159657"/>
              <a:ext cx="12192000" cy="108000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kumimoji="1"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ja-JP" altLang="en-US" sz="7200" b="1" spc="6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おわり</a:t>
              </a:r>
            </a:p>
          </p:txBody>
        </p:sp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BD590230-D229-6DAA-92D5-0CB88DF82DF6}"/>
                </a:ext>
              </a:extLst>
            </p:cNvPr>
            <p:cNvSpPr txBox="1"/>
            <p:nvPr/>
          </p:nvSpPr>
          <p:spPr>
            <a:xfrm>
              <a:off x="4605666" y="5891715"/>
              <a:ext cx="3600000" cy="612000"/>
            </a:xfrm>
            <a:prstGeom prst="rect">
              <a:avLst/>
            </a:prstGeom>
            <a:noFill/>
            <a:ln w="6350" cap="sq">
              <a:noFill/>
              <a:miter lim="800000"/>
            </a:ln>
          </p:spPr>
          <p:txBody>
            <a:bodyPr wrap="square" rtlCol="0" anchor="ctr">
              <a:noAutofit/>
            </a:bodyPr>
            <a:lstStyle/>
            <a:p>
              <a:pPr algn="ctr" defTabSz="457200" fontAlgn="ctr">
                <a:buSzPct val="70000"/>
                <a:defRPr/>
              </a:pPr>
              <a:r>
                <a:rPr lang="ja-JP" altLang="en-US" sz="4000" b="1" spc="3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近畿税理士会</a:t>
              </a:r>
              <a:endParaRPr lang="en-US" altLang="ja-JP" sz="4000" b="1" spc="300" dirty="0">
                <a:solidFill>
                  <a:prstClr val="black">
                    <a:lumMod val="85000"/>
                    <a:lumOff val="15000"/>
                  </a:prst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73F6B67B-AC9A-A251-8711-E734C2A4D0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0715" y="5768775"/>
              <a:ext cx="864000" cy="864000"/>
            </a:xfrm>
            <a:prstGeom prst="rect">
              <a:avLst/>
            </a:prstGeom>
          </p:spPr>
        </p:pic>
      </p:grpSp>
      <p:pic>
        <p:nvPicPr>
          <p:cNvPr id="11" name="図 10">
            <a:extLst>
              <a:ext uri="{FF2B5EF4-FFF2-40B4-BE49-F238E27FC236}">
                <a16:creationId xmlns:a16="http://schemas.microsoft.com/office/drawing/2014/main" id="{E0E12161-96F6-936B-E191-AAFE42005C1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34" r="21869" b="88331"/>
          <a:stretch/>
        </p:blipFill>
        <p:spPr>
          <a:xfrm>
            <a:off x="5317724" y="2675652"/>
            <a:ext cx="324000" cy="323057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27EF4B77-B43F-2650-DD01-3873FEC0A48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34" r="21869" b="88331"/>
          <a:stretch/>
        </p:blipFill>
        <p:spPr>
          <a:xfrm>
            <a:off x="5257059" y="2943461"/>
            <a:ext cx="144000" cy="14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388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3F309831-3F59-D2BA-D1D6-25F826B205A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981F1C0A-C2A5-CEDD-9682-14FDEAF42114}"/>
              </a:ext>
            </a:extLst>
          </p:cNvPr>
          <p:cNvSpPr/>
          <p:nvPr/>
        </p:nvSpPr>
        <p:spPr>
          <a:xfrm>
            <a:off x="0" y="6419850"/>
            <a:ext cx="12192000" cy="438150"/>
          </a:xfrm>
          <a:prstGeom prst="rect">
            <a:avLst/>
          </a:prstGeom>
          <a:solidFill>
            <a:srgbClr val="F794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E5AD6821-37D2-5021-E2E3-362623A8E2F6}"/>
              </a:ext>
            </a:extLst>
          </p:cNvPr>
          <p:cNvSpPr txBox="1"/>
          <p:nvPr/>
        </p:nvSpPr>
        <p:spPr>
          <a:xfrm>
            <a:off x="191634" y="6533376"/>
            <a:ext cx="907619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900" b="0" i="0" dirty="0">
                <a:solidFill>
                  <a:srgbClr val="FFFFFF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©</a:t>
            </a:r>
            <a:r>
              <a:rPr lang="ja-JP" altLang="en-US" sz="900" dirty="0">
                <a:solidFill>
                  <a:srgbClr val="FFFFF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lang="en-US" altLang="ja-JP" sz="900" b="0" i="0" dirty="0">
                <a:solidFill>
                  <a:srgbClr val="FFFFFF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2024 Kinki Certified Public Tax Accountants' Association All Rights Reserved.</a:t>
            </a:r>
            <a:endParaRPr lang="ja-JP" altLang="en-US" sz="9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4" name="スライド番号プレースホルダー 1">
            <a:extLst>
              <a:ext uri="{FF2B5EF4-FFF2-40B4-BE49-F238E27FC236}">
                <a16:creationId xmlns:a16="http://schemas.microsoft.com/office/drawing/2014/main" id="{0EDEE108-71E8-80A7-E1F9-B17028AD4A6D}"/>
              </a:ext>
            </a:extLst>
          </p:cNvPr>
          <p:cNvSpPr txBox="1">
            <a:spLocks/>
          </p:cNvSpPr>
          <p:nvPr/>
        </p:nvSpPr>
        <p:spPr>
          <a:xfrm>
            <a:off x="11123129" y="6549572"/>
            <a:ext cx="919162" cy="222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100" kern="1200">
                <a:solidFill>
                  <a:schemeClr val="tx1">
                    <a:lumMod val="90000"/>
                    <a:lumOff val="1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E31375A4-56A4-47D6-9801-1991572033F7}" type="slidenum">
              <a:rPr kumimoji="0" lang="en-US" altLang="ja-JP" smtClean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pPr>
                <a:defRPr/>
              </a:pPr>
              <a:t>2</a:t>
            </a:fld>
            <a:endParaRPr kumimoji="0" lang="ja-JP" altLang="en-US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1D1BBC6-C014-A02B-EDEA-073E5FEED90E}"/>
              </a:ext>
            </a:extLst>
          </p:cNvPr>
          <p:cNvSpPr txBox="1"/>
          <p:nvPr/>
        </p:nvSpPr>
        <p:spPr>
          <a:xfrm>
            <a:off x="624115" y="1487715"/>
            <a:ext cx="8897256" cy="4011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6000" b="1" spc="300" dirty="0">
                <a:solidFill>
                  <a:srgbClr val="00B0F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❶</a:t>
            </a:r>
            <a:r>
              <a:rPr lang="ja-JP" altLang="en-US" sz="2400" b="1" spc="3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lang="ja-JP" altLang="en-US" sz="6000" b="1" spc="3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税金ってなに？</a:t>
            </a:r>
          </a:p>
          <a:p>
            <a:pPr>
              <a:lnSpc>
                <a:spcPct val="150000"/>
              </a:lnSpc>
            </a:pPr>
            <a:r>
              <a:rPr lang="ja-JP" altLang="en-US" sz="6000" b="1" spc="300" dirty="0">
                <a:solidFill>
                  <a:srgbClr val="00B05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❷</a:t>
            </a:r>
            <a:r>
              <a:rPr lang="ja-JP" altLang="en-US" sz="2400" b="1" spc="3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lang="ja-JP" altLang="en-US" sz="6000" b="1" spc="3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税金を体験しよう！</a:t>
            </a:r>
          </a:p>
          <a:p>
            <a:pPr>
              <a:lnSpc>
                <a:spcPct val="150000"/>
              </a:lnSpc>
            </a:pPr>
            <a:r>
              <a:rPr lang="ja-JP" altLang="en-US" sz="6000" b="1" spc="300" dirty="0">
                <a:solidFill>
                  <a:srgbClr val="FF66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❸</a:t>
            </a:r>
            <a:r>
              <a:rPr lang="ja-JP" altLang="en-US" sz="2400" b="1" spc="3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lang="ja-JP" altLang="en-US" sz="6000" b="1" spc="3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今日のまとめ</a:t>
            </a: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EEF0F799-5CD1-8EFA-71D4-DC85996EB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200" y="2305050"/>
            <a:ext cx="3860800" cy="38608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四角形: 角を丸くする 22">
            <a:extLst>
              <a:ext uri="{FF2B5EF4-FFF2-40B4-BE49-F238E27FC236}">
                <a16:creationId xmlns:a16="http://schemas.microsoft.com/office/drawing/2014/main" id="{33BA5928-DCC8-0F45-1B4C-51BE22A8C28E}"/>
              </a:ext>
            </a:extLst>
          </p:cNvPr>
          <p:cNvSpPr/>
          <p:nvPr/>
        </p:nvSpPr>
        <p:spPr>
          <a:xfrm>
            <a:off x="2051048" y="1006927"/>
            <a:ext cx="8113486" cy="203202"/>
          </a:xfrm>
          <a:prstGeom prst="roundRect">
            <a:avLst>
              <a:gd name="adj" fmla="val 50000"/>
            </a:avLst>
          </a:prstGeom>
          <a:solidFill>
            <a:srgbClr val="F9CB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プレースホルダー 5">
            <a:extLst>
              <a:ext uri="{FF2B5EF4-FFF2-40B4-BE49-F238E27FC236}">
                <a16:creationId xmlns:a16="http://schemas.microsoft.com/office/drawing/2014/main" id="{4058CC03-55CE-A7B8-CD7F-3DE85785F923}"/>
              </a:ext>
            </a:extLst>
          </p:cNvPr>
          <p:cNvSpPr txBox="1">
            <a:spLocks/>
          </p:cNvSpPr>
          <p:nvPr/>
        </p:nvSpPr>
        <p:spPr>
          <a:xfrm>
            <a:off x="0" y="159657"/>
            <a:ext cx="12192000" cy="10800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ja-JP" altLang="en-US" sz="7200" b="1" spc="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今日</a:t>
            </a:r>
            <a:r>
              <a:rPr lang="ja-JP" altLang="en-US" sz="5400" b="1" spc="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の</a:t>
            </a:r>
            <a:r>
              <a:rPr lang="ja-JP" altLang="en-US" sz="7200" b="1" spc="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学習内容</a:t>
            </a:r>
            <a:endParaRPr lang="ja-JP" altLang="en-US" sz="7200" b="1" spc="3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64909FF1-C347-7E7F-7CC0-570CB99F684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84" t="39741" r="-729" b="24402"/>
          <a:stretch/>
        </p:blipFill>
        <p:spPr>
          <a:xfrm rot="3566299" flipH="1">
            <a:off x="8152651" y="1619436"/>
            <a:ext cx="378050" cy="810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0660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0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>
            <a:extLst>
              <a:ext uri="{FF2B5EF4-FFF2-40B4-BE49-F238E27FC236}">
                <a16:creationId xmlns:a16="http://schemas.microsoft.com/office/drawing/2014/main" id="{89C341B0-77DF-B7E6-7B16-C8ABFA34E17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5402" cy="6858000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D166A678-07C5-3E76-B296-BBCC425DF3B9}"/>
              </a:ext>
            </a:extLst>
          </p:cNvPr>
          <p:cNvSpPr/>
          <p:nvPr/>
        </p:nvSpPr>
        <p:spPr>
          <a:xfrm>
            <a:off x="0" y="6419850"/>
            <a:ext cx="12192000" cy="438150"/>
          </a:xfrm>
          <a:prstGeom prst="rect">
            <a:avLst/>
          </a:prstGeom>
          <a:solidFill>
            <a:srgbClr val="F794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218B6E6-C158-4060-D7C1-8974F5940B50}"/>
              </a:ext>
            </a:extLst>
          </p:cNvPr>
          <p:cNvSpPr txBox="1"/>
          <p:nvPr/>
        </p:nvSpPr>
        <p:spPr>
          <a:xfrm>
            <a:off x="191634" y="6533376"/>
            <a:ext cx="907619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900" b="0" i="0" dirty="0">
                <a:solidFill>
                  <a:srgbClr val="FFFFFF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©</a:t>
            </a:r>
            <a:r>
              <a:rPr lang="ja-JP" altLang="en-US" sz="900" dirty="0">
                <a:solidFill>
                  <a:srgbClr val="FFFFF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lang="en-US" altLang="ja-JP" sz="900" b="0" i="0" dirty="0">
                <a:solidFill>
                  <a:srgbClr val="FFFFFF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2024 Kinki Certified Public Tax Accountants' Association All Rights Reserved.</a:t>
            </a:r>
            <a:endParaRPr lang="ja-JP" altLang="en-US" sz="9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3" name="スライド番号プレースホルダー 1">
            <a:extLst>
              <a:ext uri="{FF2B5EF4-FFF2-40B4-BE49-F238E27FC236}">
                <a16:creationId xmlns:a16="http://schemas.microsoft.com/office/drawing/2014/main" id="{1151368E-770F-7BB6-A9E9-39F73C134A24}"/>
              </a:ext>
            </a:extLst>
          </p:cNvPr>
          <p:cNvSpPr txBox="1">
            <a:spLocks/>
          </p:cNvSpPr>
          <p:nvPr/>
        </p:nvSpPr>
        <p:spPr>
          <a:xfrm>
            <a:off x="11123129" y="6549572"/>
            <a:ext cx="919162" cy="222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100" kern="1200">
                <a:solidFill>
                  <a:schemeClr val="tx1">
                    <a:lumMod val="90000"/>
                    <a:lumOff val="1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E31375A4-56A4-47D6-9801-1991572033F7}" type="slidenum">
              <a:rPr kumimoji="0" lang="en-US" altLang="ja-JP" smtClean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pPr>
                <a:defRPr/>
              </a:pPr>
              <a:t>3</a:t>
            </a:fld>
            <a:endParaRPr kumimoji="0" lang="ja-JP" altLang="en-US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6" name="四角形: 角を丸くする 15">
            <a:extLst>
              <a:ext uri="{FF2B5EF4-FFF2-40B4-BE49-F238E27FC236}">
                <a16:creationId xmlns:a16="http://schemas.microsoft.com/office/drawing/2014/main" id="{9C165EEE-5BE2-C4D1-2CDF-291CA8F481E3}"/>
              </a:ext>
            </a:extLst>
          </p:cNvPr>
          <p:cNvSpPr/>
          <p:nvPr/>
        </p:nvSpPr>
        <p:spPr>
          <a:xfrm>
            <a:off x="2051048" y="1006927"/>
            <a:ext cx="8113486" cy="203202"/>
          </a:xfrm>
          <a:prstGeom prst="roundRect">
            <a:avLst>
              <a:gd name="adj" fmla="val 50000"/>
            </a:avLst>
          </a:prstGeom>
          <a:solidFill>
            <a:srgbClr val="F9CB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8" name="Picture 12" descr="税理士への道のり｜税理士という仕事。｜税理士会">
            <a:extLst>
              <a:ext uri="{FF2B5EF4-FFF2-40B4-BE49-F238E27FC236}">
                <a16:creationId xmlns:a16="http://schemas.microsoft.com/office/drawing/2014/main" id="{34779137-0744-C23C-814D-8CD2C9975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234" y="1642978"/>
            <a:ext cx="3922938" cy="4595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楕円 18">
            <a:extLst>
              <a:ext uri="{FF2B5EF4-FFF2-40B4-BE49-F238E27FC236}">
                <a16:creationId xmlns:a16="http://schemas.microsoft.com/office/drawing/2014/main" id="{63718F8B-79CE-93AE-57F1-3DA5D18294E0}"/>
              </a:ext>
            </a:extLst>
          </p:cNvPr>
          <p:cNvSpPr/>
          <p:nvPr/>
        </p:nvSpPr>
        <p:spPr>
          <a:xfrm>
            <a:off x="2246085" y="328612"/>
            <a:ext cx="792000" cy="792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プレースホルダー 5">
            <a:extLst>
              <a:ext uri="{FF2B5EF4-FFF2-40B4-BE49-F238E27FC236}">
                <a16:creationId xmlns:a16="http://schemas.microsoft.com/office/drawing/2014/main" id="{060319B2-5739-3E8F-12B6-AF87A7DEE2EC}"/>
              </a:ext>
            </a:extLst>
          </p:cNvPr>
          <p:cNvSpPr txBox="1">
            <a:spLocks/>
          </p:cNvSpPr>
          <p:nvPr/>
        </p:nvSpPr>
        <p:spPr>
          <a:xfrm>
            <a:off x="0" y="159657"/>
            <a:ext cx="12192000" cy="10800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ja-JP" altLang="en-US" sz="7200" b="1" spc="300" dirty="0">
                <a:solidFill>
                  <a:srgbClr val="00B0F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❶</a:t>
            </a:r>
            <a:r>
              <a:rPr lang="ja-JP" altLang="en-US" sz="3200" b="1" spc="3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lang="ja-JP" altLang="en-US" sz="7200" b="1" spc="3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税金ってなに？</a:t>
            </a: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F7C13910-3C21-65F6-3E37-53D92CE71C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" t="51003" r="83807" b="23884"/>
          <a:stretch/>
        </p:blipFill>
        <p:spPr>
          <a:xfrm>
            <a:off x="2645546" y="1367161"/>
            <a:ext cx="1331651" cy="1722268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05FF11F8-4DD8-F0F3-D91C-D71FC981BBB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54" t="55534" r="3214" b="23495"/>
          <a:stretch/>
        </p:blipFill>
        <p:spPr>
          <a:xfrm>
            <a:off x="8007658" y="1491448"/>
            <a:ext cx="1225120" cy="1438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9413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241E7FF7-6FA2-8A8F-1BCC-7DF91A0B7DA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5402" cy="6858000"/>
          </a:xfrm>
          <a:prstGeom prst="rect">
            <a:avLst/>
          </a:prstGeom>
        </p:spPr>
      </p:pic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7C6848C7-46C9-15B7-A499-94789964AE60}"/>
              </a:ext>
            </a:extLst>
          </p:cNvPr>
          <p:cNvSpPr/>
          <p:nvPr/>
        </p:nvSpPr>
        <p:spPr>
          <a:xfrm>
            <a:off x="0" y="6419850"/>
            <a:ext cx="12192000" cy="438150"/>
          </a:xfrm>
          <a:prstGeom prst="rect">
            <a:avLst/>
          </a:prstGeom>
          <a:solidFill>
            <a:srgbClr val="F794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9A0E0C29-3C83-739D-3274-955AC17D2CD7}"/>
              </a:ext>
            </a:extLst>
          </p:cNvPr>
          <p:cNvSpPr txBox="1"/>
          <p:nvPr/>
        </p:nvSpPr>
        <p:spPr>
          <a:xfrm>
            <a:off x="191634" y="6533376"/>
            <a:ext cx="907619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900" b="0" i="0" dirty="0">
                <a:solidFill>
                  <a:srgbClr val="FFFFFF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©</a:t>
            </a:r>
            <a:r>
              <a:rPr lang="ja-JP" altLang="en-US" sz="900" dirty="0">
                <a:solidFill>
                  <a:srgbClr val="FFFFF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lang="en-US" altLang="ja-JP" sz="900" b="0" i="0" dirty="0">
                <a:solidFill>
                  <a:srgbClr val="FFFFFF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2024 Kinki Certified Public Tax Accountants' Association All Rights Reserved.</a:t>
            </a:r>
            <a:endParaRPr lang="ja-JP" altLang="en-US" sz="9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9" name="スライド番号プレースホルダー 1">
            <a:extLst>
              <a:ext uri="{FF2B5EF4-FFF2-40B4-BE49-F238E27FC236}">
                <a16:creationId xmlns:a16="http://schemas.microsoft.com/office/drawing/2014/main" id="{0CE070DE-9953-31F3-AE68-FF435C925BB6}"/>
              </a:ext>
            </a:extLst>
          </p:cNvPr>
          <p:cNvSpPr txBox="1">
            <a:spLocks/>
          </p:cNvSpPr>
          <p:nvPr/>
        </p:nvSpPr>
        <p:spPr>
          <a:xfrm>
            <a:off x="11123129" y="6549572"/>
            <a:ext cx="919162" cy="222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100" kern="1200">
                <a:solidFill>
                  <a:schemeClr val="tx1">
                    <a:lumMod val="90000"/>
                    <a:lumOff val="1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E31375A4-56A4-47D6-9801-1991572033F7}" type="slidenum">
              <a:rPr kumimoji="0" lang="en-US" altLang="ja-JP" smtClean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pPr>
                <a:defRPr/>
              </a:pPr>
              <a:t>4</a:t>
            </a:fld>
            <a:endParaRPr kumimoji="0" lang="ja-JP" altLang="en-US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4" name="四角形: 角を丸くする 23">
            <a:extLst>
              <a:ext uri="{FF2B5EF4-FFF2-40B4-BE49-F238E27FC236}">
                <a16:creationId xmlns:a16="http://schemas.microsoft.com/office/drawing/2014/main" id="{3954091C-65B3-39B9-3FCD-CB41DC1BFF5B}"/>
              </a:ext>
            </a:extLst>
          </p:cNvPr>
          <p:cNvSpPr/>
          <p:nvPr/>
        </p:nvSpPr>
        <p:spPr>
          <a:xfrm>
            <a:off x="541564" y="1006927"/>
            <a:ext cx="11124000" cy="203202"/>
          </a:xfrm>
          <a:prstGeom prst="roundRect">
            <a:avLst>
              <a:gd name="adj" fmla="val 50000"/>
            </a:avLst>
          </a:prstGeom>
          <a:solidFill>
            <a:srgbClr val="F9CB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プレースホルダー 5">
            <a:extLst>
              <a:ext uri="{FF2B5EF4-FFF2-40B4-BE49-F238E27FC236}">
                <a16:creationId xmlns:a16="http://schemas.microsoft.com/office/drawing/2014/main" id="{8AB23FF9-5182-5889-9C97-B7D596440CB2}"/>
              </a:ext>
            </a:extLst>
          </p:cNvPr>
          <p:cNvSpPr txBox="1">
            <a:spLocks/>
          </p:cNvSpPr>
          <p:nvPr/>
        </p:nvSpPr>
        <p:spPr>
          <a:xfrm>
            <a:off x="0" y="159657"/>
            <a:ext cx="12192000" cy="1080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0" tIns="72000" rIns="0" bIns="0" rtlCol="0" anchor="ctr">
            <a:noAutofit/>
          </a:bodyPr>
          <a:lstStyle>
            <a:lvl1pPr marL="0" indent="0" algn="ct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kumimoji="1" sz="4400" kern="1200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5400" b="1" spc="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税金にはどんなものがあるの？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3E73C8C5-DD73-EC2D-A6BB-87F0D023E166}"/>
              </a:ext>
            </a:extLst>
          </p:cNvPr>
          <p:cNvSpPr txBox="1"/>
          <p:nvPr/>
        </p:nvSpPr>
        <p:spPr>
          <a:xfrm>
            <a:off x="348343" y="2068794"/>
            <a:ext cx="5323419" cy="2520000"/>
          </a:xfrm>
          <a:prstGeom prst="rect">
            <a:avLst/>
          </a:prstGeom>
          <a:noFill/>
          <a:ln w="3175">
            <a:noFill/>
          </a:ln>
        </p:spPr>
        <p:txBody>
          <a:bodyPr wrap="square" lIns="360000" tIns="108000" rIns="0" bIns="0" rtlCol="0" anchor="t">
            <a:noAutofit/>
          </a:bodyPr>
          <a:lstStyle/>
          <a:p>
            <a:pPr defTabSz="457200">
              <a:lnSpc>
                <a:spcPts val="4700"/>
              </a:lnSpc>
              <a:defRPr/>
            </a:pPr>
            <a:r>
              <a:rPr lang="ja-JP" altLang="en-US" sz="2200" b="1" spc="3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税込み</a:t>
            </a:r>
            <a:r>
              <a:rPr lang="en-US" altLang="ja-JP" sz="2200" b="1" spc="3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110</a:t>
            </a:r>
            <a:r>
              <a:rPr lang="ja-JP" altLang="en-US" sz="2200" b="1" spc="3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円の品物を買うと</a:t>
            </a:r>
            <a:endParaRPr lang="en-US" altLang="ja-JP" sz="2200" b="1" spc="300" dirty="0">
              <a:solidFill>
                <a:prstClr val="black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defTabSz="457200">
              <a:lnSpc>
                <a:spcPts val="4700"/>
              </a:lnSpc>
              <a:spcBef>
                <a:spcPts val="600"/>
              </a:spcBef>
              <a:defRPr/>
            </a:pPr>
            <a:r>
              <a:rPr lang="en-US" altLang="ja-JP" sz="3600" b="1" spc="3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10</a:t>
            </a:r>
            <a:r>
              <a:rPr lang="ja-JP" altLang="en-US" sz="3600" b="1" spc="3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円</a:t>
            </a:r>
            <a:r>
              <a:rPr lang="ja-JP" altLang="en-US" sz="2200" b="1" spc="3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は</a:t>
            </a:r>
            <a:r>
              <a:rPr lang="ja-JP" altLang="en-US" sz="3600" b="1" spc="300" dirty="0">
                <a:solidFill>
                  <a:srgbClr val="FF66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消費税</a:t>
            </a:r>
            <a:r>
              <a:rPr lang="ja-JP" altLang="en-US" sz="2200" b="1" spc="3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として</a:t>
            </a:r>
            <a:endParaRPr lang="en-US" altLang="ja-JP" sz="2200" b="1" spc="300" dirty="0">
              <a:solidFill>
                <a:prstClr val="black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defTabSz="457200">
              <a:lnSpc>
                <a:spcPts val="4700"/>
              </a:lnSpc>
              <a:defRPr/>
            </a:pPr>
            <a:r>
              <a:rPr lang="ja-JP" altLang="en-US" sz="2200" b="1" spc="3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支払っています。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C31C25D2-5C42-23EA-003B-9B1B770D9944}"/>
              </a:ext>
            </a:extLst>
          </p:cNvPr>
          <p:cNvSpPr txBox="1"/>
          <p:nvPr/>
        </p:nvSpPr>
        <p:spPr>
          <a:xfrm>
            <a:off x="0" y="1022762"/>
            <a:ext cx="12192000" cy="1080000"/>
          </a:xfrm>
          <a:prstGeom prst="rect">
            <a:avLst/>
          </a:prstGeom>
          <a:noFill/>
          <a:ln w="3175">
            <a:noFill/>
          </a:ln>
        </p:spPr>
        <p:txBody>
          <a:bodyPr wrap="square" tIns="0" bIns="0" rtlCol="0" anchor="ctr">
            <a:noAutofit/>
          </a:bodyPr>
          <a:lstStyle/>
          <a:p>
            <a:pPr algn="ctr" defTabSz="457200">
              <a:defRPr/>
            </a:pPr>
            <a:r>
              <a:rPr lang="ja-JP" altLang="en-US" sz="2800" b="1" spc="3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みんなも支払う身近な税金は </a:t>
            </a:r>
            <a:r>
              <a:rPr lang="ja-JP" altLang="en-US" sz="4400" b="1" spc="300" dirty="0">
                <a:solidFill>
                  <a:srgbClr val="FF66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消費税</a:t>
            </a:r>
            <a:r>
              <a:rPr lang="ja-JP" altLang="en-US" sz="2800" b="1" spc="3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ですね。</a:t>
            </a: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EDA99A2C-035B-2329-2A81-5DA5E58D77F3}"/>
              </a:ext>
            </a:extLst>
          </p:cNvPr>
          <p:cNvSpPr txBox="1"/>
          <p:nvPr/>
        </p:nvSpPr>
        <p:spPr>
          <a:xfrm>
            <a:off x="7392349" y="1937722"/>
            <a:ext cx="4349708" cy="2520000"/>
          </a:xfrm>
          <a:prstGeom prst="rect">
            <a:avLst/>
          </a:prstGeom>
          <a:noFill/>
          <a:ln w="3175">
            <a:noFill/>
          </a:ln>
        </p:spPr>
        <p:txBody>
          <a:bodyPr wrap="square" tIns="0" rIns="360000" bIns="180000" rtlCol="0" anchor="b">
            <a:noAutofit/>
          </a:bodyPr>
          <a:lstStyle/>
          <a:p>
            <a:pPr algn="r" defTabSz="457200">
              <a:lnSpc>
                <a:spcPts val="3800"/>
              </a:lnSpc>
              <a:defRPr/>
            </a:pPr>
            <a:r>
              <a:rPr lang="ja-JP" altLang="en-US" sz="2400" b="1" spc="6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支払った消費税は</a:t>
            </a:r>
            <a:br>
              <a:rPr lang="en-US" altLang="ja-JP" sz="2400" b="1" spc="6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</a:br>
            <a:r>
              <a:rPr lang="ja-JP" altLang="en-US" sz="2400" b="1" spc="6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お店の人が</a:t>
            </a:r>
            <a:br>
              <a:rPr lang="en-US" altLang="ja-JP" sz="2400" b="1" spc="6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</a:br>
            <a:r>
              <a:rPr lang="ja-JP" altLang="en-US" sz="2400" b="1" spc="6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私たちに代わって</a:t>
            </a:r>
            <a:br>
              <a:rPr lang="en-US" altLang="ja-JP" sz="2400" b="1" spc="6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</a:br>
            <a:r>
              <a:rPr lang="ja-JP" altLang="en-US" sz="4400" b="1" spc="600" dirty="0">
                <a:solidFill>
                  <a:srgbClr val="FF66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国</a:t>
            </a:r>
            <a:r>
              <a:rPr lang="ja-JP" altLang="en-US" sz="2400" b="1" spc="6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に</a:t>
            </a:r>
            <a:r>
              <a:rPr lang="ja-JP" altLang="en-US" sz="2400" b="1" spc="3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支払っ</a:t>
            </a:r>
            <a:r>
              <a:rPr lang="ja-JP" altLang="en-US" sz="2400" b="1" spc="6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てくれます。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ABD4DF64-29B3-A14B-3A7C-9C9C638D7FAB}"/>
              </a:ext>
            </a:extLst>
          </p:cNvPr>
          <p:cNvGrpSpPr/>
          <p:nvPr/>
        </p:nvGrpSpPr>
        <p:grpSpPr>
          <a:xfrm>
            <a:off x="4830529" y="1828800"/>
            <a:ext cx="2727786" cy="3047857"/>
            <a:chOff x="4830529" y="1828800"/>
            <a:chExt cx="2727786" cy="3047857"/>
          </a:xfrm>
        </p:grpSpPr>
        <p:pic>
          <p:nvPicPr>
            <p:cNvPr id="57" name="図 56">
              <a:extLst>
                <a:ext uri="{FF2B5EF4-FFF2-40B4-BE49-F238E27FC236}">
                  <a16:creationId xmlns:a16="http://schemas.microsoft.com/office/drawing/2014/main" id="{F022A0A6-B371-DDDF-8E53-FBDF078276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1229" y="1828800"/>
              <a:ext cx="2627086" cy="2627086"/>
            </a:xfrm>
            <a:prstGeom prst="rect">
              <a:avLst/>
            </a:prstGeom>
          </p:spPr>
        </p:pic>
        <p:pic>
          <p:nvPicPr>
            <p:cNvPr id="61" name="図 60">
              <a:extLst>
                <a:ext uri="{FF2B5EF4-FFF2-40B4-BE49-F238E27FC236}">
                  <a16:creationId xmlns:a16="http://schemas.microsoft.com/office/drawing/2014/main" id="{E900D150-26C8-B111-15E6-C71AF5793D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0529" y="3018970"/>
              <a:ext cx="1265471" cy="1271389"/>
            </a:xfrm>
            <a:prstGeom prst="rect">
              <a:avLst/>
            </a:prstGeom>
          </p:spPr>
        </p:pic>
        <p:pic>
          <p:nvPicPr>
            <p:cNvPr id="55" name="図 54">
              <a:extLst>
                <a:ext uri="{FF2B5EF4-FFF2-40B4-BE49-F238E27FC236}">
                  <a16:creationId xmlns:a16="http://schemas.microsoft.com/office/drawing/2014/main" id="{ED643042-BF60-E4B8-460A-412A0DDAA2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3771" y="3715657"/>
              <a:ext cx="1548000" cy="1161000"/>
            </a:xfrm>
            <a:prstGeom prst="rect">
              <a:avLst/>
            </a:prstGeom>
          </p:spPr>
        </p:pic>
      </p:grp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B7B11CB6-41CD-E841-8794-807F61B71B7D}"/>
              </a:ext>
            </a:extLst>
          </p:cNvPr>
          <p:cNvGrpSpPr/>
          <p:nvPr/>
        </p:nvGrpSpPr>
        <p:grpSpPr>
          <a:xfrm>
            <a:off x="984933" y="4670425"/>
            <a:ext cx="10453230" cy="1582509"/>
            <a:chOff x="984933" y="4670425"/>
            <a:chExt cx="10453230" cy="1582509"/>
          </a:xfrm>
        </p:grpSpPr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8342656A-0BBE-67FC-EBD3-796E3D206228}"/>
                </a:ext>
              </a:extLst>
            </p:cNvPr>
            <p:cNvSpPr txBox="1"/>
            <p:nvPr/>
          </p:nvSpPr>
          <p:spPr>
            <a:xfrm>
              <a:off x="1524000" y="5331580"/>
              <a:ext cx="9144000" cy="720000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tIns="0" bIns="0" rtlCol="0" anchor="ctr">
              <a:noAutofit/>
            </a:bodyPr>
            <a:lstStyle/>
            <a:p>
              <a:pPr algn="ctr" defTabSz="457200" fontAlgn="ctr">
                <a:defRPr/>
              </a:pPr>
              <a:r>
                <a:rPr lang="ja-JP" altLang="en-US" sz="3200" b="1" spc="600" dirty="0">
                  <a:solidFill>
                    <a:prstClr val="black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他にはどんな税金があるのかな？</a:t>
              </a:r>
            </a:p>
          </p:txBody>
        </p:sp>
        <p:pic>
          <p:nvPicPr>
            <p:cNvPr id="52" name="図 51">
              <a:extLst>
                <a:ext uri="{FF2B5EF4-FFF2-40B4-BE49-F238E27FC236}">
                  <a16:creationId xmlns:a16="http://schemas.microsoft.com/office/drawing/2014/main" id="{2A36D827-E43F-389F-ACC2-DD9D1D3885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933" y="4964496"/>
              <a:ext cx="1322839" cy="1201354"/>
            </a:xfrm>
            <a:prstGeom prst="rect">
              <a:avLst/>
            </a:prstGeom>
          </p:spPr>
        </p:pic>
        <p:pic>
          <p:nvPicPr>
            <p:cNvPr id="53" name="Picture 16" descr="学生こそ税理士を目指すチャンス！｜税理士という仕事。｜税理士会">
              <a:extLst>
                <a:ext uri="{FF2B5EF4-FFF2-40B4-BE49-F238E27FC236}">
                  <a16:creationId xmlns:a16="http://schemas.microsoft.com/office/drawing/2014/main" id="{6B94B862-8224-73A3-87D9-3896668EBC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43882" y="4670425"/>
              <a:ext cx="1394281" cy="1582509"/>
            </a:xfrm>
            <a:prstGeom prst="rect">
              <a:avLst/>
            </a:prstGeom>
            <a:noFill/>
            <a:effectLst>
              <a:glow rad="381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9E3ADBA4-471C-3E64-58ED-F9F3C3AE36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084" t="39741" r="-729" b="24402"/>
            <a:stretch/>
          </p:blipFill>
          <p:spPr>
            <a:xfrm rot="1014100" flipH="1">
              <a:off x="9719530" y="4829176"/>
              <a:ext cx="204829" cy="4392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64271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uiExpand="1" build="p"/>
      <p:bldP spid="38" grpId="0"/>
      <p:bldP spid="41" grpId="0"/>
      <p:bldP spid="4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E03D9A69-C118-265C-5B16-1FD31E65374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5402" cy="6858000"/>
          </a:xfrm>
          <a:prstGeom prst="rect">
            <a:avLst/>
          </a:prstGeom>
        </p:spPr>
      </p:pic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9BA60DA6-078A-F2FF-07C8-86FB5A884155}"/>
              </a:ext>
            </a:extLst>
          </p:cNvPr>
          <p:cNvSpPr/>
          <p:nvPr/>
        </p:nvSpPr>
        <p:spPr>
          <a:xfrm>
            <a:off x="0" y="6419850"/>
            <a:ext cx="12192000" cy="438150"/>
          </a:xfrm>
          <a:prstGeom prst="rect">
            <a:avLst/>
          </a:prstGeom>
          <a:solidFill>
            <a:srgbClr val="F794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C6F69450-3BB1-608B-00F4-CCEC55847309}"/>
              </a:ext>
            </a:extLst>
          </p:cNvPr>
          <p:cNvSpPr txBox="1"/>
          <p:nvPr/>
        </p:nvSpPr>
        <p:spPr>
          <a:xfrm>
            <a:off x="191634" y="6533376"/>
            <a:ext cx="907619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900" b="0" i="0" dirty="0">
                <a:solidFill>
                  <a:srgbClr val="FFFFFF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©</a:t>
            </a:r>
            <a:r>
              <a:rPr lang="ja-JP" altLang="en-US" sz="900" dirty="0">
                <a:solidFill>
                  <a:srgbClr val="FFFFF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lang="en-US" altLang="ja-JP" sz="900" b="0" i="0" dirty="0">
                <a:solidFill>
                  <a:srgbClr val="FFFFFF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2024 Kinki Certified Public Tax Accountants' Association All Rights Reserved.</a:t>
            </a:r>
            <a:endParaRPr lang="ja-JP" altLang="en-US" sz="9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5" name="スライド番号プレースホルダー 1">
            <a:extLst>
              <a:ext uri="{FF2B5EF4-FFF2-40B4-BE49-F238E27FC236}">
                <a16:creationId xmlns:a16="http://schemas.microsoft.com/office/drawing/2014/main" id="{688265DB-6DA0-289D-611B-BF261DB6A6F5}"/>
              </a:ext>
            </a:extLst>
          </p:cNvPr>
          <p:cNvSpPr txBox="1">
            <a:spLocks/>
          </p:cNvSpPr>
          <p:nvPr/>
        </p:nvSpPr>
        <p:spPr>
          <a:xfrm>
            <a:off x="11123129" y="6549572"/>
            <a:ext cx="919162" cy="222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100" kern="1200">
                <a:solidFill>
                  <a:schemeClr val="tx1">
                    <a:lumMod val="90000"/>
                    <a:lumOff val="1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E31375A4-56A4-47D6-9801-1991572033F7}" type="slidenum">
              <a:rPr kumimoji="0" lang="en-US" altLang="ja-JP" smtClean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pPr>
                <a:defRPr/>
              </a:pPr>
              <a:t>5</a:t>
            </a:fld>
            <a:endParaRPr kumimoji="0" lang="ja-JP" altLang="en-US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41" name="四角形: 角を丸くする 40">
            <a:extLst>
              <a:ext uri="{FF2B5EF4-FFF2-40B4-BE49-F238E27FC236}">
                <a16:creationId xmlns:a16="http://schemas.microsoft.com/office/drawing/2014/main" id="{16D95CA4-11CE-2920-B1B5-BD23EA2D061A}"/>
              </a:ext>
            </a:extLst>
          </p:cNvPr>
          <p:cNvSpPr/>
          <p:nvPr/>
        </p:nvSpPr>
        <p:spPr>
          <a:xfrm>
            <a:off x="1572074" y="1006927"/>
            <a:ext cx="9072000" cy="203202"/>
          </a:xfrm>
          <a:prstGeom prst="roundRect">
            <a:avLst>
              <a:gd name="adj" fmla="val 50000"/>
            </a:avLst>
          </a:prstGeom>
          <a:solidFill>
            <a:srgbClr val="F9CB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テキスト プレースホルダー 5">
            <a:extLst>
              <a:ext uri="{FF2B5EF4-FFF2-40B4-BE49-F238E27FC236}">
                <a16:creationId xmlns:a16="http://schemas.microsoft.com/office/drawing/2014/main" id="{325A3F36-3B82-A1B0-ED02-67FBFB1440B0}"/>
              </a:ext>
            </a:extLst>
          </p:cNvPr>
          <p:cNvSpPr txBox="1">
            <a:spLocks/>
          </p:cNvSpPr>
          <p:nvPr/>
        </p:nvSpPr>
        <p:spPr>
          <a:xfrm>
            <a:off x="0" y="159657"/>
            <a:ext cx="12192000" cy="10800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ja-JP" altLang="en-US" sz="7200" b="1" spc="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税金</a:t>
            </a:r>
            <a:r>
              <a:rPr lang="ja-JP" altLang="en-US" sz="5400" b="1" spc="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の</a:t>
            </a:r>
            <a:r>
              <a:rPr lang="ja-JP" altLang="en-US" sz="7200" b="1" spc="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種類</a:t>
            </a:r>
            <a:r>
              <a:rPr lang="ja-JP" altLang="en-US" sz="48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（約</a:t>
            </a:r>
            <a:r>
              <a:rPr lang="en-US" altLang="ja-JP" sz="48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50</a:t>
            </a:r>
            <a:r>
              <a:rPr lang="ja-JP" altLang="en-US" sz="48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種類）</a:t>
            </a:r>
            <a:endParaRPr lang="ja-JP" altLang="en-US" sz="72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CC37E304-90E0-9A0A-4DB6-4CEC0B208E23}"/>
              </a:ext>
            </a:extLst>
          </p:cNvPr>
          <p:cNvGrpSpPr/>
          <p:nvPr/>
        </p:nvGrpSpPr>
        <p:grpSpPr>
          <a:xfrm>
            <a:off x="544826" y="1103086"/>
            <a:ext cx="11197230" cy="5547542"/>
            <a:chOff x="544826" y="1103086"/>
            <a:chExt cx="11197230" cy="5547542"/>
          </a:xfrm>
        </p:grpSpPr>
        <p:pic>
          <p:nvPicPr>
            <p:cNvPr id="178" name="図 177">
              <a:extLst>
                <a:ext uri="{FF2B5EF4-FFF2-40B4-BE49-F238E27FC236}">
                  <a16:creationId xmlns:a16="http://schemas.microsoft.com/office/drawing/2014/main" id="{CC2C2819-5A8F-1190-AFAF-C25883C029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68754" y="1103086"/>
              <a:ext cx="1440000" cy="1385228"/>
            </a:xfrm>
            <a:prstGeom prst="rect">
              <a:avLst/>
            </a:prstGeom>
          </p:spPr>
        </p:pic>
        <p:pic>
          <p:nvPicPr>
            <p:cNvPr id="186" name="図 185">
              <a:extLst>
                <a:ext uri="{FF2B5EF4-FFF2-40B4-BE49-F238E27FC236}">
                  <a16:creationId xmlns:a16="http://schemas.microsoft.com/office/drawing/2014/main" id="{38F1CDA7-8C22-3617-4939-469E82AE90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2201" y="1103086"/>
              <a:ext cx="1440000" cy="1442308"/>
            </a:xfrm>
            <a:prstGeom prst="rect">
              <a:avLst/>
            </a:prstGeom>
          </p:spPr>
        </p:pic>
        <p:grpSp>
          <p:nvGrpSpPr>
            <p:cNvPr id="3" name="グループ化 2">
              <a:extLst>
                <a:ext uri="{FF2B5EF4-FFF2-40B4-BE49-F238E27FC236}">
                  <a16:creationId xmlns:a16="http://schemas.microsoft.com/office/drawing/2014/main" id="{36CF176D-C642-1A48-4F4E-708408831D1C}"/>
                </a:ext>
              </a:extLst>
            </p:cNvPr>
            <p:cNvGrpSpPr/>
            <p:nvPr/>
          </p:nvGrpSpPr>
          <p:grpSpPr>
            <a:xfrm>
              <a:off x="544826" y="1142433"/>
              <a:ext cx="11197230" cy="5363052"/>
              <a:chOff x="544826" y="1142433"/>
              <a:chExt cx="11197230" cy="5363052"/>
            </a:xfrm>
          </p:grpSpPr>
          <p:sp>
            <p:nvSpPr>
              <p:cNvPr id="79" name="正方形/長方形 78">
                <a:extLst>
                  <a:ext uri="{FF2B5EF4-FFF2-40B4-BE49-F238E27FC236}">
                    <a16:creationId xmlns:a16="http://schemas.microsoft.com/office/drawing/2014/main" id="{935B91C9-091E-911E-A623-7D74CAA65EE4}"/>
                  </a:ext>
                </a:extLst>
              </p:cNvPr>
              <p:cNvSpPr/>
              <p:nvPr/>
            </p:nvSpPr>
            <p:spPr>
              <a:xfrm>
                <a:off x="696685" y="1142433"/>
                <a:ext cx="11045371" cy="273600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b="1">
                  <a:latin typeface="BIZ UDPゴシック" panose="020B0400000000000000" pitchFamily="50" charset="-128"/>
                  <a:ea typeface="BIZ UDPゴシック" panose="020B0400000000000000" pitchFamily="50" charset="-128"/>
                </a:endParaRPr>
              </a:p>
            </p:txBody>
          </p:sp>
          <p:grpSp>
            <p:nvGrpSpPr>
              <p:cNvPr id="84" name="グループ化 83">
                <a:extLst>
                  <a:ext uri="{FF2B5EF4-FFF2-40B4-BE49-F238E27FC236}">
                    <a16:creationId xmlns:a16="http://schemas.microsoft.com/office/drawing/2014/main" id="{B7496C3C-B8F8-A61D-D7E0-8247FF8846EA}"/>
                  </a:ext>
                </a:extLst>
              </p:cNvPr>
              <p:cNvGrpSpPr/>
              <p:nvPr/>
            </p:nvGrpSpPr>
            <p:grpSpPr>
              <a:xfrm>
                <a:off x="2007474" y="3169073"/>
                <a:ext cx="2026791" cy="1420907"/>
                <a:chOff x="1167514" y="3277929"/>
                <a:chExt cx="1638260" cy="1420907"/>
              </a:xfrm>
            </p:grpSpPr>
            <p:sp>
              <p:nvSpPr>
                <p:cNvPr id="166" name="楕円 165">
                  <a:extLst>
                    <a:ext uri="{FF2B5EF4-FFF2-40B4-BE49-F238E27FC236}">
                      <a16:creationId xmlns:a16="http://schemas.microsoft.com/office/drawing/2014/main" id="{DCD4AA43-BA95-5AE7-EAFC-A2BD3C3246ED}"/>
                    </a:ext>
                  </a:extLst>
                </p:cNvPr>
                <p:cNvSpPr/>
                <p:nvPr/>
              </p:nvSpPr>
              <p:spPr>
                <a:xfrm>
                  <a:off x="1167514" y="3277929"/>
                  <a:ext cx="1638260" cy="1420907"/>
                </a:xfrm>
                <a:prstGeom prst="ellipse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 w="3175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 b="1">
                    <a:latin typeface="BIZ UDPゴシック" panose="020B0400000000000000" pitchFamily="50" charset="-128"/>
                    <a:ea typeface="BIZ UDPゴシック" panose="020B0400000000000000" pitchFamily="50" charset="-128"/>
                  </a:endParaRPr>
                </a:p>
              </p:txBody>
            </p:sp>
            <p:grpSp>
              <p:nvGrpSpPr>
                <p:cNvPr id="167" name="グループ化 166">
                  <a:extLst>
                    <a:ext uri="{FF2B5EF4-FFF2-40B4-BE49-F238E27FC236}">
                      <a16:creationId xmlns:a16="http://schemas.microsoft.com/office/drawing/2014/main" id="{A73ADCC0-938D-9DFA-5605-A90C7FDC6F5D}"/>
                    </a:ext>
                  </a:extLst>
                </p:cNvPr>
                <p:cNvGrpSpPr/>
                <p:nvPr/>
              </p:nvGrpSpPr>
              <p:grpSpPr>
                <a:xfrm>
                  <a:off x="1264294" y="3591289"/>
                  <a:ext cx="1440000" cy="792000"/>
                  <a:chOff x="1835696" y="4317604"/>
                  <a:chExt cx="1440000" cy="792000"/>
                </a:xfrm>
                <a:noFill/>
              </p:grpSpPr>
              <p:sp>
                <p:nvSpPr>
                  <p:cNvPr id="168" name="楕円 167">
                    <a:extLst>
                      <a:ext uri="{FF2B5EF4-FFF2-40B4-BE49-F238E27FC236}">
                        <a16:creationId xmlns:a16="http://schemas.microsoft.com/office/drawing/2014/main" id="{198AADB1-2B75-A908-56E3-9F530E989C27}"/>
                      </a:ext>
                    </a:extLst>
                  </p:cNvPr>
                  <p:cNvSpPr/>
                  <p:nvPr/>
                </p:nvSpPr>
                <p:spPr>
                  <a:xfrm>
                    <a:off x="1835696" y="4317604"/>
                    <a:ext cx="1440000" cy="792000"/>
                  </a:xfrm>
                  <a:prstGeom prst="ellipse">
                    <a:avLst/>
                  </a:prstGeom>
                  <a:grpFill/>
                  <a:ln w="31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 b="1" dirty="0">
                      <a:latin typeface="BIZ UDPゴシック" panose="020B0400000000000000" pitchFamily="50" charset="-128"/>
                      <a:ea typeface="BIZ UDPゴシック" panose="020B0400000000000000" pitchFamily="50" charset="-128"/>
                    </a:endParaRPr>
                  </a:p>
                </p:txBody>
              </p:sp>
              <p:sp>
                <p:nvSpPr>
                  <p:cNvPr id="169" name="テキスト ボックス 168">
                    <a:extLst>
                      <a:ext uri="{FF2B5EF4-FFF2-40B4-BE49-F238E27FC236}">
                        <a16:creationId xmlns:a16="http://schemas.microsoft.com/office/drawing/2014/main" id="{2F658547-2ECF-74EA-F3EA-7E699F719F14}"/>
                      </a:ext>
                    </a:extLst>
                  </p:cNvPr>
                  <p:cNvSpPr txBox="1"/>
                  <p:nvPr/>
                </p:nvSpPr>
                <p:spPr>
                  <a:xfrm>
                    <a:off x="1835696" y="4525151"/>
                    <a:ext cx="1440000" cy="376906"/>
                  </a:xfrm>
                  <a:prstGeom prst="rect">
                    <a:avLst/>
                  </a:prstGeom>
                  <a:grpFill/>
                  <a:ln w="3175">
                    <a:noFill/>
                  </a:ln>
                </p:spPr>
                <p:txBody>
                  <a:bodyPr vert="horz" wrap="square" lIns="0" tIns="0" rIns="36000" bIns="0" rtlCol="0" anchor="ctr">
                    <a:noAutofit/>
                  </a:bodyPr>
                  <a:lstStyle/>
                  <a:p>
                    <a:pPr algn="ctr" defTabSz="457200">
                      <a:defRPr/>
                    </a:pPr>
                    <a:r>
                      <a:rPr lang="ja-JP" altLang="en-US" sz="2000" b="1" spc="6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rPr>
                      <a:t>市・町・村</a:t>
                    </a:r>
                  </a:p>
                </p:txBody>
              </p:sp>
            </p:grpSp>
          </p:grpSp>
          <p:grpSp>
            <p:nvGrpSpPr>
              <p:cNvPr id="86" name="グループ化 85">
                <a:extLst>
                  <a:ext uri="{FF2B5EF4-FFF2-40B4-BE49-F238E27FC236}">
                    <a16:creationId xmlns:a16="http://schemas.microsoft.com/office/drawing/2014/main" id="{6973A66F-08CA-79A9-5F9B-1900CB7645C9}"/>
                  </a:ext>
                </a:extLst>
              </p:cNvPr>
              <p:cNvGrpSpPr/>
              <p:nvPr/>
            </p:nvGrpSpPr>
            <p:grpSpPr>
              <a:xfrm>
                <a:off x="5124525" y="3174343"/>
                <a:ext cx="2560848" cy="1420907"/>
                <a:chOff x="3687034" y="3283199"/>
                <a:chExt cx="2069940" cy="1420907"/>
              </a:xfrm>
            </p:grpSpPr>
            <p:sp>
              <p:nvSpPr>
                <p:cNvPr id="162" name="楕円 161">
                  <a:extLst>
                    <a:ext uri="{FF2B5EF4-FFF2-40B4-BE49-F238E27FC236}">
                      <a16:creationId xmlns:a16="http://schemas.microsoft.com/office/drawing/2014/main" id="{B67C7C75-7A43-BBC3-7E73-2AC33DBEC82D}"/>
                    </a:ext>
                  </a:extLst>
                </p:cNvPr>
                <p:cNvSpPr/>
                <p:nvPr/>
              </p:nvSpPr>
              <p:spPr>
                <a:xfrm>
                  <a:off x="3687034" y="3283199"/>
                  <a:ext cx="2069940" cy="1420907"/>
                </a:xfrm>
                <a:prstGeom prst="ellipse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 w="3175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 b="1">
                    <a:latin typeface="BIZ UDPゴシック" panose="020B0400000000000000" pitchFamily="50" charset="-128"/>
                    <a:ea typeface="BIZ UDPゴシック" panose="020B0400000000000000" pitchFamily="50" charset="-128"/>
                  </a:endParaRPr>
                </a:p>
              </p:txBody>
            </p:sp>
            <p:grpSp>
              <p:nvGrpSpPr>
                <p:cNvPr id="163" name="グループ化 162">
                  <a:extLst>
                    <a:ext uri="{FF2B5EF4-FFF2-40B4-BE49-F238E27FC236}">
                      <a16:creationId xmlns:a16="http://schemas.microsoft.com/office/drawing/2014/main" id="{504BC574-A6A0-D772-71A0-4EE15EA0A1CE}"/>
                    </a:ext>
                  </a:extLst>
                </p:cNvPr>
                <p:cNvGrpSpPr/>
                <p:nvPr/>
              </p:nvGrpSpPr>
              <p:grpSpPr>
                <a:xfrm>
                  <a:off x="3862203" y="3591289"/>
                  <a:ext cx="1687366" cy="792000"/>
                  <a:chOff x="3846659" y="4424023"/>
                  <a:chExt cx="1687366" cy="792000"/>
                </a:xfrm>
                <a:noFill/>
              </p:grpSpPr>
              <p:sp>
                <p:nvSpPr>
                  <p:cNvPr id="164" name="楕円 163">
                    <a:extLst>
                      <a:ext uri="{FF2B5EF4-FFF2-40B4-BE49-F238E27FC236}">
                        <a16:creationId xmlns:a16="http://schemas.microsoft.com/office/drawing/2014/main" id="{899D9FA3-6041-F613-AFE6-0364C41ED959}"/>
                      </a:ext>
                    </a:extLst>
                  </p:cNvPr>
                  <p:cNvSpPr/>
                  <p:nvPr/>
                </p:nvSpPr>
                <p:spPr>
                  <a:xfrm>
                    <a:off x="4087968" y="4424023"/>
                    <a:ext cx="1440000" cy="792000"/>
                  </a:xfrm>
                  <a:prstGeom prst="ellipse">
                    <a:avLst/>
                  </a:prstGeom>
                  <a:grpFill/>
                  <a:ln w="31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 b="1" dirty="0">
                      <a:latin typeface="BIZ UDPゴシック" panose="020B0400000000000000" pitchFamily="50" charset="-128"/>
                      <a:ea typeface="BIZ UDPゴシック" panose="020B0400000000000000" pitchFamily="50" charset="-128"/>
                    </a:endParaRPr>
                  </a:p>
                </p:txBody>
              </p:sp>
              <p:sp>
                <p:nvSpPr>
                  <p:cNvPr id="165" name="テキスト ボックス 164">
                    <a:extLst>
                      <a:ext uri="{FF2B5EF4-FFF2-40B4-BE49-F238E27FC236}">
                        <a16:creationId xmlns:a16="http://schemas.microsoft.com/office/drawing/2014/main" id="{CA3EB5C4-8997-EB86-F3EE-5BF2A175C254}"/>
                      </a:ext>
                    </a:extLst>
                  </p:cNvPr>
                  <p:cNvSpPr txBox="1"/>
                  <p:nvPr/>
                </p:nvSpPr>
                <p:spPr>
                  <a:xfrm>
                    <a:off x="3846659" y="4563998"/>
                    <a:ext cx="1687366" cy="430129"/>
                  </a:xfrm>
                  <a:prstGeom prst="rect">
                    <a:avLst/>
                  </a:prstGeom>
                  <a:grpFill/>
                  <a:ln w="3175">
                    <a:noFill/>
                  </a:ln>
                </p:spPr>
                <p:txBody>
                  <a:bodyPr vert="horz" wrap="square" lIns="0" tIns="0" rIns="36000" bIns="0" rtlCol="0" anchor="ctr">
                    <a:noAutofit/>
                  </a:bodyPr>
                  <a:lstStyle/>
                  <a:p>
                    <a:pPr algn="ctr" defTabSz="457200">
                      <a:defRPr/>
                    </a:pPr>
                    <a:r>
                      <a:rPr lang="ja-JP" altLang="en-US" sz="2000" b="1" spc="6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rPr>
                      <a:t>都・道・府・県</a:t>
                    </a:r>
                  </a:p>
                </p:txBody>
              </p:sp>
            </p:grpSp>
          </p:grpSp>
          <p:grpSp>
            <p:nvGrpSpPr>
              <p:cNvPr id="88" name="グループ化 87">
                <a:extLst>
                  <a:ext uri="{FF2B5EF4-FFF2-40B4-BE49-F238E27FC236}">
                    <a16:creationId xmlns:a16="http://schemas.microsoft.com/office/drawing/2014/main" id="{F37376D3-83A4-5BC1-A09D-EE581C316051}"/>
                  </a:ext>
                </a:extLst>
              </p:cNvPr>
              <p:cNvGrpSpPr/>
              <p:nvPr/>
            </p:nvGrpSpPr>
            <p:grpSpPr>
              <a:xfrm>
                <a:off x="8972664" y="3174343"/>
                <a:ext cx="2026791" cy="1420907"/>
                <a:chOff x="6797494" y="3283199"/>
                <a:chExt cx="1638260" cy="1420907"/>
              </a:xfrm>
            </p:grpSpPr>
            <p:sp>
              <p:nvSpPr>
                <p:cNvPr id="158" name="楕円 157">
                  <a:extLst>
                    <a:ext uri="{FF2B5EF4-FFF2-40B4-BE49-F238E27FC236}">
                      <a16:creationId xmlns:a16="http://schemas.microsoft.com/office/drawing/2014/main" id="{4D78BC7F-F331-FEF3-19A9-A1DDE97A00DF}"/>
                    </a:ext>
                  </a:extLst>
                </p:cNvPr>
                <p:cNvSpPr/>
                <p:nvPr/>
              </p:nvSpPr>
              <p:spPr>
                <a:xfrm>
                  <a:off x="6797494" y="3283199"/>
                  <a:ext cx="1638260" cy="1420907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 w="3175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 b="1">
                    <a:latin typeface="BIZ UDPゴシック" panose="020B0400000000000000" pitchFamily="50" charset="-128"/>
                    <a:ea typeface="BIZ UDPゴシック" panose="020B0400000000000000" pitchFamily="50" charset="-128"/>
                  </a:endParaRPr>
                </a:p>
              </p:txBody>
            </p:sp>
            <p:grpSp>
              <p:nvGrpSpPr>
                <p:cNvPr id="159" name="グループ化 158">
                  <a:extLst>
                    <a:ext uri="{FF2B5EF4-FFF2-40B4-BE49-F238E27FC236}">
                      <a16:creationId xmlns:a16="http://schemas.microsoft.com/office/drawing/2014/main" id="{017F283F-23EA-9BB2-20B5-59E2D2CD9E0B}"/>
                    </a:ext>
                  </a:extLst>
                </p:cNvPr>
                <p:cNvGrpSpPr/>
                <p:nvPr/>
              </p:nvGrpSpPr>
              <p:grpSpPr>
                <a:xfrm>
                  <a:off x="6939418" y="3591289"/>
                  <a:ext cx="1440000" cy="792000"/>
                  <a:chOff x="5958984" y="4383336"/>
                  <a:chExt cx="1440000" cy="792000"/>
                </a:xfrm>
                <a:noFill/>
              </p:grpSpPr>
              <p:sp>
                <p:nvSpPr>
                  <p:cNvPr id="160" name="楕円 159">
                    <a:extLst>
                      <a:ext uri="{FF2B5EF4-FFF2-40B4-BE49-F238E27FC236}">
                        <a16:creationId xmlns:a16="http://schemas.microsoft.com/office/drawing/2014/main" id="{ECC11372-05E8-F460-723E-C0B60C2C97D0}"/>
                      </a:ext>
                    </a:extLst>
                  </p:cNvPr>
                  <p:cNvSpPr/>
                  <p:nvPr/>
                </p:nvSpPr>
                <p:spPr>
                  <a:xfrm>
                    <a:off x="5958984" y="4383336"/>
                    <a:ext cx="1440000" cy="792000"/>
                  </a:xfrm>
                  <a:prstGeom prst="ellipse">
                    <a:avLst/>
                  </a:prstGeom>
                  <a:grpFill/>
                  <a:ln w="3175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 b="1" dirty="0">
                      <a:latin typeface="BIZ UDPゴシック" panose="020B0400000000000000" pitchFamily="50" charset="-128"/>
                      <a:ea typeface="BIZ UDPゴシック" panose="020B0400000000000000" pitchFamily="50" charset="-128"/>
                    </a:endParaRPr>
                  </a:p>
                </p:txBody>
              </p:sp>
              <p:sp>
                <p:nvSpPr>
                  <p:cNvPr id="161" name="テキスト ボックス 160">
                    <a:extLst>
                      <a:ext uri="{FF2B5EF4-FFF2-40B4-BE49-F238E27FC236}">
                        <a16:creationId xmlns:a16="http://schemas.microsoft.com/office/drawing/2014/main" id="{F61EE25E-BB5C-08EA-E138-C2468727BF6F}"/>
                      </a:ext>
                    </a:extLst>
                  </p:cNvPr>
                  <p:cNvSpPr txBox="1"/>
                  <p:nvPr/>
                </p:nvSpPr>
                <p:spPr>
                  <a:xfrm>
                    <a:off x="5958984" y="4590883"/>
                    <a:ext cx="1440000" cy="376906"/>
                  </a:xfrm>
                  <a:prstGeom prst="rect">
                    <a:avLst/>
                  </a:prstGeom>
                  <a:grpFill/>
                  <a:ln w="3175">
                    <a:noFill/>
                  </a:ln>
                </p:spPr>
                <p:txBody>
                  <a:bodyPr vert="horz" wrap="square" lIns="0" tIns="0" rIns="36000" bIns="0" rtlCol="0" anchor="ctr">
                    <a:noAutofit/>
                  </a:bodyPr>
                  <a:lstStyle/>
                  <a:p>
                    <a:pPr algn="ctr" defTabSz="457200">
                      <a:defRPr/>
                    </a:pPr>
                    <a:r>
                      <a:rPr lang="ja-JP" altLang="en-US" sz="20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rPr>
                      <a:t>国</a:t>
                    </a:r>
                  </a:p>
                </p:txBody>
              </p:sp>
            </p:grpSp>
          </p:grpSp>
          <p:sp>
            <p:nvSpPr>
              <p:cNvPr id="89" name="テキスト ボックス 88">
                <a:extLst>
                  <a:ext uri="{FF2B5EF4-FFF2-40B4-BE49-F238E27FC236}">
                    <a16:creationId xmlns:a16="http://schemas.microsoft.com/office/drawing/2014/main" id="{CBE7DD50-AA5A-A2F8-A587-898A892EC975}"/>
                  </a:ext>
                </a:extLst>
              </p:cNvPr>
              <p:cNvSpPr txBox="1"/>
              <p:nvPr/>
            </p:nvSpPr>
            <p:spPr>
              <a:xfrm>
                <a:off x="552928" y="2002971"/>
                <a:ext cx="445378" cy="1422400"/>
              </a:xfrm>
              <a:prstGeom prst="rect">
                <a:avLst/>
              </a:prstGeom>
              <a:solidFill>
                <a:srgbClr val="00B0F0"/>
              </a:solidFill>
              <a:ln w="3175">
                <a:noFill/>
              </a:ln>
            </p:spPr>
            <p:txBody>
              <a:bodyPr vert="eaVert" wrap="square" lIns="0" tIns="0" rIns="0" bIns="0" rtlCol="0" anchor="ctr">
                <a:noAutofit/>
              </a:bodyPr>
              <a:lstStyle/>
              <a:p>
                <a:pPr algn="ctr" defTabSz="457200">
                  <a:defRPr/>
                </a:pPr>
                <a:r>
                  <a:rPr lang="ja-JP" altLang="en-US" sz="2000" b="1" spc="600" dirty="0">
                    <a:solidFill>
                      <a:schemeClr val="bg1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直接税</a:t>
                </a:r>
              </a:p>
            </p:txBody>
          </p:sp>
          <p:grpSp>
            <p:nvGrpSpPr>
              <p:cNvPr id="91" name="グループ化 90">
                <a:extLst>
                  <a:ext uri="{FF2B5EF4-FFF2-40B4-BE49-F238E27FC236}">
                    <a16:creationId xmlns:a16="http://schemas.microsoft.com/office/drawing/2014/main" id="{B6A20E24-2043-4384-971A-924E905FEE06}"/>
                  </a:ext>
                </a:extLst>
              </p:cNvPr>
              <p:cNvGrpSpPr/>
              <p:nvPr/>
            </p:nvGrpSpPr>
            <p:grpSpPr>
              <a:xfrm>
                <a:off x="1316384" y="2169526"/>
                <a:ext cx="1647898" cy="1080000"/>
                <a:chOff x="830232" y="1727198"/>
                <a:chExt cx="1332000" cy="1080000"/>
              </a:xfrm>
            </p:grpSpPr>
            <p:sp>
              <p:nvSpPr>
                <p:cNvPr id="155" name="四角形: 角を丸くする 154">
                  <a:extLst>
                    <a:ext uri="{FF2B5EF4-FFF2-40B4-BE49-F238E27FC236}">
                      <a16:creationId xmlns:a16="http://schemas.microsoft.com/office/drawing/2014/main" id="{31895199-1B81-663D-5B08-F1799A4085DD}"/>
                    </a:ext>
                  </a:extLst>
                </p:cNvPr>
                <p:cNvSpPr/>
                <p:nvPr/>
              </p:nvSpPr>
              <p:spPr>
                <a:xfrm>
                  <a:off x="830232" y="1727198"/>
                  <a:ext cx="1332000" cy="1080000"/>
                </a:xfrm>
                <a:prstGeom prst="roundRect">
                  <a:avLst>
                    <a:gd name="adj" fmla="val 10154"/>
                  </a:avLst>
                </a:prstGeom>
                <a:solidFill>
                  <a:srgbClr val="EEF5FB"/>
                </a:solidFill>
                <a:ln w="3175"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 b="1">
                    <a:latin typeface="BIZ UDPゴシック" panose="020B0400000000000000" pitchFamily="50" charset="-128"/>
                    <a:ea typeface="BIZ UDPゴシック" panose="020B0400000000000000" pitchFamily="50" charset="-128"/>
                  </a:endParaRPr>
                </a:p>
              </p:txBody>
            </p:sp>
            <p:sp>
              <p:nvSpPr>
                <p:cNvPr id="156" name="テキスト ボックス 155">
                  <a:extLst>
                    <a:ext uri="{FF2B5EF4-FFF2-40B4-BE49-F238E27FC236}">
                      <a16:creationId xmlns:a16="http://schemas.microsoft.com/office/drawing/2014/main" id="{70A0400B-8F54-DFD5-3E4D-AE8BAF9F0B6A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920232" y="1727198"/>
                  <a:ext cx="1152000" cy="396000"/>
                </a:xfrm>
                <a:prstGeom prst="rect">
                  <a:avLst/>
                </a:prstGeom>
                <a:noFill/>
                <a:ln w="3175">
                  <a:noFill/>
                </a:ln>
              </p:spPr>
              <p:txBody>
                <a:bodyPr vert="horz" wrap="square" lIns="0" tIns="144000" rIns="0" bIns="0" rtlCol="0" anchor="t">
                  <a:noAutofit/>
                </a:bodyPr>
                <a:lstStyle/>
                <a:p>
                  <a:pPr algn="ctr" defTabSz="457200">
                    <a:defRPr/>
                  </a:pPr>
                  <a:r>
                    <a:rPr lang="ja-JP" altLang="en-US" sz="1600" b="1" spc="300" dirty="0">
                      <a:solidFill>
                        <a:srgbClr val="00B0F0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軽自動車税</a:t>
                  </a:r>
                </a:p>
              </p:txBody>
            </p:sp>
            <p:sp>
              <p:nvSpPr>
                <p:cNvPr id="157" name="テキスト ボックス 156">
                  <a:extLst>
                    <a:ext uri="{FF2B5EF4-FFF2-40B4-BE49-F238E27FC236}">
                      <a16:creationId xmlns:a16="http://schemas.microsoft.com/office/drawing/2014/main" id="{5118F908-11E4-603D-6F7E-5C69489E12DD}"/>
                    </a:ext>
                  </a:extLst>
                </p:cNvPr>
                <p:cNvSpPr txBox="1"/>
                <p:nvPr/>
              </p:nvSpPr>
              <p:spPr>
                <a:xfrm>
                  <a:off x="866232" y="2123198"/>
                  <a:ext cx="1260000" cy="684000"/>
                </a:xfrm>
                <a:prstGeom prst="rect">
                  <a:avLst/>
                </a:prstGeom>
                <a:noFill/>
                <a:ln w="3175">
                  <a:noFill/>
                </a:ln>
              </p:spPr>
              <p:txBody>
                <a:bodyPr vert="horz" wrap="square" lIns="0" tIns="36000" rIns="0" bIns="0" rtlCol="0" anchor="ctr">
                  <a:noAutofit/>
                </a:bodyPr>
                <a:lstStyle/>
                <a:p>
                  <a:pPr algn="ctr" defTabSz="457200">
                    <a:defRPr/>
                  </a:pPr>
                  <a:r>
                    <a:rPr lang="ja-JP" altLang="en-US" sz="1200" b="1" spc="-100" dirty="0">
                      <a:solidFill>
                        <a:prstClr val="black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軽自動車を</a:t>
                  </a:r>
                  <a:br>
                    <a:rPr lang="en-US" altLang="ja-JP" sz="1200" b="1" spc="-100" dirty="0">
                      <a:solidFill>
                        <a:prstClr val="black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</a:br>
                  <a:r>
                    <a:rPr lang="ja-JP" altLang="en-US" sz="1200" b="1" spc="-100" dirty="0">
                      <a:solidFill>
                        <a:prstClr val="black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所有している人に</a:t>
                  </a:r>
                  <a:br>
                    <a:rPr lang="en-US" altLang="ja-JP" sz="1200" b="1" spc="-100" dirty="0">
                      <a:solidFill>
                        <a:prstClr val="black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</a:br>
                  <a:r>
                    <a:rPr lang="ja-JP" altLang="en-US" sz="1200" b="1" spc="-100" dirty="0">
                      <a:solidFill>
                        <a:prstClr val="black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かかる税金</a:t>
                  </a:r>
                </a:p>
              </p:txBody>
            </p:sp>
          </p:grpSp>
          <p:grpSp>
            <p:nvGrpSpPr>
              <p:cNvPr id="93" name="グループ化 92">
                <a:extLst>
                  <a:ext uri="{FF2B5EF4-FFF2-40B4-BE49-F238E27FC236}">
                    <a16:creationId xmlns:a16="http://schemas.microsoft.com/office/drawing/2014/main" id="{C39467EB-61B3-D015-FDE1-568090E7B6DD}"/>
                  </a:ext>
                </a:extLst>
              </p:cNvPr>
              <p:cNvGrpSpPr/>
              <p:nvPr/>
            </p:nvGrpSpPr>
            <p:grpSpPr>
              <a:xfrm>
                <a:off x="3071644" y="2169526"/>
                <a:ext cx="1647898" cy="1080000"/>
                <a:chOff x="2238552" y="1727198"/>
                <a:chExt cx="1332000" cy="1080000"/>
              </a:xfrm>
            </p:grpSpPr>
            <p:sp>
              <p:nvSpPr>
                <p:cNvPr id="152" name="四角形: 角を丸くする 151">
                  <a:extLst>
                    <a:ext uri="{FF2B5EF4-FFF2-40B4-BE49-F238E27FC236}">
                      <a16:creationId xmlns:a16="http://schemas.microsoft.com/office/drawing/2014/main" id="{0B9DED2C-B740-F15B-FB43-A177150D0E02}"/>
                    </a:ext>
                  </a:extLst>
                </p:cNvPr>
                <p:cNvSpPr/>
                <p:nvPr/>
              </p:nvSpPr>
              <p:spPr>
                <a:xfrm>
                  <a:off x="2238552" y="1727198"/>
                  <a:ext cx="1332000" cy="1080000"/>
                </a:xfrm>
                <a:prstGeom prst="roundRect">
                  <a:avLst>
                    <a:gd name="adj" fmla="val 10154"/>
                  </a:avLst>
                </a:prstGeom>
                <a:solidFill>
                  <a:srgbClr val="EEF5FB"/>
                </a:solidFill>
                <a:ln w="3175"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 b="1">
                    <a:latin typeface="BIZ UDPゴシック" panose="020B0400000000000000" pitchFamily="50" charset="-128"/>
                    <a:ea typeface="BIZ UDPゴシック" panose="020B0400000000000000" pitchFamily="50" charset="-128"/>
                  </a:endParaRPr>
                </a:p>
              </p:txBody>
            </p:sp>
            <p:sp>
              <p:nvSpPr>
                <p:cNvPr id="153" name="テキスト ボックス 152">
                  <a:extLst>
                    <a:ext uri="{FF2B5EF4-FFF2-40B4-BE49-F238E27FC236}">
                      <a16:creationId xmlns:a16="http://schemas.microsoft.com/office/drawing/2014/main" id="{49B535F9-9B59-3BD5-FF64-E58B00C8BEF9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2328552" y="1727198"/>
                  <a:ext cx="1152000" cy="396000"/>
                </a:xfrm>
                <a:prstGeom prst="rect">
                  <a:avLst/>
                </a:prstGeom>
                <a:noFill/>
                <a:ln w="3175">
                  <a:noFill/>
                </a:ln>
              </p:spPr>
              <p:txBody>
                <a:bodyPr vert="horz" wrap="square" lIns="0" tIns="144000" rIns="0" bIns="0" rtlCol="0" anchor="t">
                  <a:noAutofit/>
                </a:bodyPr>
                <a:lstStyle/>
                <a:p>
                  <a:pPr algn="ctr" defTabSz="457200">
                    <a:defRPr/>
                  </a:pPr>
                  <a:r>
                    <a:rPr lang="ja-JP" altLang="en-US" sz="1600" b="1" spc="300" dirty="0">
                      <a:solidFill>
                        <a:srgbClr val="00B0F0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固定資産税</a:t>
                  </a:r>
                </a:p>
              </p:txBody>
            </p:sp>
            <p:sp>
              <p:nvSpPr>
                <p:cNvPr id="154" name="テキスト ボックス 153">
                  <a:extLst>
                    <a:ext uri="{FF2B5EF4-FFF2-40B4-BE49-F238E27FC236}">
                      <a16:creationId xmlns:a16="http://schemas.microsoft.com/office/drawing/2014/main" id="{EFB05E9C-1BCC-AFE1-9CC8-2E31DFA84C0A}"/>
                    </a:ext>
                  </a:extLst>
                </p:cNvPr>
                <p:cNvSpPr txBox="1"/>
                <p:nvPr/>
              </p:nvSpPr>
              <p:spPr>
                <a:xfrm>
                  <a:off x="2274552" y="2123198"/>
                  <a:ext cx="1260000" cy="684000"/>
                </a:xfrm>
                <a:prstGeom prst="rect">
                  <a:avLst/>
                </a:prstGeom>
                <a:noFill/>
                <a:ln w="3175">
                  <a:noFill/>
                </a:ln>
              </p:spPr>
              <p:txBody>
                <a:bodyPr vert="horz" wrap="square" lIns="0" tIns="36000" rIns="0" bIns="0" rtlCol="0" anchor="ctr">
                  <a:noAutofit/>
                </a:bodyPr>
                <a:lstStyle/>
                <a:p>
                  <a:pPr algn="ctr" defTabSz="457200">
                    <a:defRPr/>
                  </a:pPr>
                  <a:r>
                    <a:rPr lang="ja-JP" altLang="en-US" sz="1200" b="1" spc="-100" dirty="0">
                      <a:solidFill>
                        <a:prstClr val="black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土地・建物に</a:t>
                  </a:r>
                  <a:br>
                    <a:rPr lang="en-US" altLang="ja-JP" sz="1200" b="1" spc="-100" dirty="0">
                      <a:solidFill>
                        <a:prstClr val="black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</a:br>
                  <a:r>
                    <a:rPr lang="ja-JP" altLang="en-US" sz="1200" b="1" spc="-100" dirty="0">
                      <a:solidFill>
                        <a:prstClr val="black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かかる税金</a:t>
                  </a:r>
                </a:p>
              </p:txBody>
            </p:sp>
          </p:grpSp>
          <p:grpSp>
            <p:nvGrpSpPr>
              <p:cNvPr id="103" name="グループ化 102">
                <a:extLst>
                  <a:ext uri="{FF2B5EF4-FFF2-40B4-BE49-F238E27FC236}">
                    <a16:creationId xmlns:a16="http://schemas.microsoft.com/office/drawing/2014/main" id="{27F1CB7A-3142-4542-5455-8A90379679B1}"/>
                  </a:ext>
                </a:extLst>
              </p:cNvPr>
              <p:cNvGrpSpPr/>
              <p:nvPr/>
            </p:nvGrpSpPr>
            <p:grpSpPr>
              <a:xfrm>
                <a:off x="4826904" y="2169526"/>
                <a:ext cx="1647898" cy="1080000"/>
                <a:chOff x="3619584" y="1727198"/>
                <a:chExt cx="1332000" cy="1080000"/>
              </a:xfrm>
            </p:grpSpPr>
            <p:sp>
              <p:nvSpPr>
                <p:cNvPr id="149" name="四角形: 角を丸くする 148">
                  <a:extLst>
                    <a:ext uri="{FF2B5EF4-FFF2-40B4-BE49-F238E27FC236}">
                      <a16:creationId xmlns:a16="http://schemas.microsoft.com/office/drawing/2014/main" id="{4540BE61-C5B7-F9EA-5CAE-881FF76D9C04}"/>
                    </a:ext>
                  </a:extLst>
                </p:cNvPr>
                <p:cNvSpPr/>
                <p:nvPr/>
              </p:nvSpPr>
              <p:spPr>
                <a:xfrm>
                  <a:off x="3619584" y="1727198"/>
                  <a:ext cx="1332000" cy="1080000"/>
                </a:xfrm>
                <a:prstGeom prst="roundRect">
                  <a:avLst>
                    <a:gd name="adj" fmla="val 10154"/>
                  </a:avLst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3175"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 b="1">
                    <a:latin typeface="BIZ UDPゴシック" panose="020B0400000000000000" pitchFamily="50" charset="-128"/>
                    <a:ea typeface="BIZ UDPゴシック" panose="020B0400000000000000" pitchFamily="50" charset="-128"/>
                  </a:endParaRPr>
                </a:p>
              </p:txBody>
            </p:sp>
            <p:sp>
              <p:nvSpPr>
                <p:cNvPr id="150" name="テキスト ボックス 149">
                  <a:extLst>
                    <a:ext uri="{FF2B5EF4-FFF2-40B4-BE49-F238E27FC236}">
                      <a16:creationId xmlns:a16="http://schemas.microsoft.com/office/drawing/2014/main" id="{35376C8D-EE39-8C3D-4127-B030D807741F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709584" y="1727198"/>
                  <a:ext cx="1152000" cy="396000"/>
                </a:xfrm>
                <a:prstGeom prst="rect">
                  <a:avLst/>
                </a:prstGeom>
                <a:noFill/>
                <a:ln w="3175">
                  <a:noFill/>
                </a:ln>
              </p:spPr>
              <p:txBody>
                <a:bodyPr vert="horz" wrap="square" lIns="0" tIns="144000" rIns="0" bIns="0" rtlCol="0" anchor="t">
                  <a:noAutofit/>
                </a:bodyPr>
                <a:lstStyle/>
                <a:p>
                  <a:pPr algn="ctr" defTabSz="457200">
                    <a:defRPr/>
                  </a:pPr>
                  <a:r>
                    <a:rPr lang="ja-JP" altLang="en-US" sz="1600" b="1" spc="300" dirty="0">
                      <a:solidFill>
                        <a:srgbClr val="00B0F0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自動車税</a:t>
                  </a:r>
                </a:p>
              </p:txBody>
            </p:sp>
            <p:sp>
              <p:nvSpPr>
                <p:cNvPr id="151" name="テキスト ボックス 150">
                  <a:extLst>
                    <a:ext uri="{FF2B5EF4-FFF2-40B4-BE49-F238E27FC236}">
                      <a16:creationId xmlns:a16="http://schemas.microsoft.com/office/drawing/2014/main" id="{4CF53595-118C-70F0-1034-C2BAC43A6FD7}"/>
                    </a:ext>
                  </a:extLst>
                </p:cNvPr>
                <p:cNvSpPr txBox="1"/>
                <p:nvPr/>
              </p:nvSpPr>
              <p:spPr>
                <a:xfrm>
                  <a:off x="3655584" y="2123198"/>
                  <a:ext cx="1260000" cy="684000"/>
                </a:xfrm>
                <a:prstGeom prst="rect">
                  <a:avLst/>
                </a:prstGeom>
                <a:noFill/>
                <a:ln w="3175">
                  <a:noFill/>
                </a:ln>
              </p:spPr>
              <p:txBody>
                <a:bodyPr vert="horz" wrap="square" lIns="0" tIns="36000" rIns="0" bIns="0" rtlCol="0" anchor="ctr">
                  <a:noAutofit/>
                </a:bodyPr>
                <a:lstStyle/>
                <a:p>
                  <a:pPr algn="ctr" defTabSz="457200">
                    <a:defRPr/>
                  </a:pPr>
                  <a:r>
                    <a:rPr lang="ja-JP" altLang="en-US" sz="1200" b="1" spc="-100" dirty="0">
                      <a:solidFill>
                        <a:prstClr val="black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自動車を</a:t>
                  </a:r>
                  <a:br>
                    <a:rPr lang="en-US" altLang="ja-JP" sz="1200" b="1" spc="-100" dirty="0">
                      <a:solidFill>
                        <a:prstClr val="black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</a:br>
                  <a:r>
                    <a:rPr lang="ja-JP" altLang="en-US" sz="1200" b="1" spc="-100" dirty="0">
                      <a:solidFill>
                        <a:prstClr val="black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持っている人に</a:t>
                  </a:r>
                  <a:br>
                    <a:rPr lang="en-US" altLang="ja-JP" sz="1200" b="1" spc="-100" dirty="0">
                      <a:solidFill>
                        <a:prstClr val="black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</a:br>
                  <a:r>
                    <a:rPr lang="ja-JP" altLang="en-US" sz="1200" b="1" spc="-100" dirty="0">
                      <a:solidFill>
                        <a:prstClr val="black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かかる税金</a:t>
                  </a:r>
                </a:p>
              </p:txBody>
            </p:sp>
          </p:grpSp>
          <p:grpSp>
            <p:nvGrpSpPr>
              <p:cNvPr id="105" name="グループ化 104">
                <a:extLst>
                  <a:ext uri="{FF2B5EF4-FFF2-40B4-BE49-F238E27FC236}">
                    <a16:creationId xmlns:a16="http://schemas.microsoft.com/office/drawing/2014/main" id="{46ED6608-69EA-BB21-96DB-B5477B0B560C}"/>
                  </a:ext>
                </a:extLst>
              </p:cNvPr>
              <p:cNvGrpSpPr/>
              <p:nvPr/>
            </p:nvGrpSpPr>
            <p:grpSpPr>
              <a:xfrm>
                <a:off x="6582164" y="2169526"/>
                <a:ext cx="1647898" cy="1080000"/>
                <a:chOff x="5016768" y="1752350"/>
                <a:chExt cx="1332000" cy="1080000"/>
              </a:xfrm>
            </p:grpSpPr>
            <p:sp>
              <p:nvSpPr>
                <p:cNvPr id="146" name="四角形: 角を丸くする 145">
                  <a:extLst>
                    <a:ext uri="{FF2B5EF4-FFF2-40B4-BE49-F238E27FC236}">
                      <a16:creationId xmlns:a16="http://schemas.microsoft.com/office/drawing/2014/main" id="{214356B7-750D-519C-F279-BB9172B552B7}"/>
                    </a:ext>
                  </a:extLst>
                </p:cNvPr>
                <p:cNvSpPr/>
                <p:nvPr/>
              </p:nvSpPr>
              <p:spPr>
                <a:xfrm>
                  <a:off x="5016768" y="1752350"/>
                  <a:ext cx="1332000" cy="1080000"/>
                </a:xfrm>
                <a:prstGeom prst="roundRect">
                  <a:avLst>
                    <a:gd name="adj" fmla="val 10154"/>
                  </a:avLst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3175"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 b="1">
                    <a:latin typeface="BIZ UDPゴシック" panose="020B0400000000000000" pitchFamily="50" charset="-128"/>
                    <a:ea typeface="BIZ UDPゴシック" panose="020B0400000000000000" pitchFamily="50" charset="-128"/>
                  </a:endParaRPr>
                </a:p>
              </p:txBody>
            </p:sp>
            <p:sp>
              <p:nvSpPr>
                <p:cNvPr id="147" name="テキスト ボックス 146">
                  <a:extLst>
                    <a:ext uri="{FF2B5EF4-FFF2-40B4-BE49-F238E27FC236}">
                      <a16:creationId xmlns:a16="http://schemas.microsoft.com/office/drawing/2014/main" id="{584E6593-D6B8-5ABD-4415-A3AF46701F4B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106768" y="1752350"/>
                  <a:ext cx="1152000" cy="396000"/>
                </a:xfrm>
                <a:prstGeom prst="rect">
                  <a:avLst/>
                </a:prstGeom>
                <a:noFill/>
                <a:ln w="3175">
                  <a:noFill/>
                </a:ln>
              </p:spPr>
              <p:txBody>
                <a:bodyPr vert="horz" wrap="square" lIns="0" tIns="144000" rIns="0" bIns="0" rtlCol="0" anchor="t">
                  <a:noAutofit/>
                </a:bodyPr>
                <a:lstStyle/>
                <a:p>
                  <a:pPr algn="ctr" defTabSz="457200">
                    <a:defRPr/>
                  </a:pPr>
                  <a:r>
                    <a:rPr lang="ja-JP" altLang="en-US" sz="1600" b="1" spc="300" dirty="0">
                      <a:solidFill>
                        <a:srgbClr val="00B0F0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事業税</a:t>
                  </a:r>
                </a:p>
              </p:txBody>
            </p:sp>
            <p:sp>
              <p:nvSpPr>
                <p:cNvPr id="148" name="テキスト ボックス 147">
                  <a:extLst>
                    <a:ext uri="{FF2B5EF4-FFF2-40B4-BE49-F238E27FC236}">
                      <a16:creationId xmlns:a16="http://schemas.microsoft.com/office/drawing/2014/main" id="{AB0F2A67-8F1B-7016-92C8-DCF9E813B362}"/>
                    </a:ext>
                  </a:extLst>
                </p:cNvPr>
                <p:cNvSpPr txBox="1"/>
                <p:nvPr/>
              </p:nvSpPr>
              <p:spPr>
                <a:xfrm>
                  <a:off x="5052768" y="2148350"/>
                  <a:ext cx="1260000" cy="684000"/>
                </a:xfrm>
                <a:prstGeom prst="rect">
                  <a:avLst/>
                </a:prstGeom>
                <a:noFill/>
                <a:ln w="3175">
                  <a:noFill/>
                </a:ln>
              </p:spPr>
              <p:txBody>
                <a:bodyPr vert="horz" wrap="square" lIns="0" tIns="36000" rIns="0" bIns="0" rtlCol="0" anchor="ctr">
                  <a:noAutofit/>
                </a:bodyPr>
                <a:lstStyle/>
                <a:p>
                  <a:pPr algn="ctr" defTabSz="457200">
                    <a:defRPr/>
                  </a:pPr>
                  <a:r>
                    <a:rPr lang="ja-JP" altLang="en-US" sz="1200" b="1" spc="-100" dirty="0">
                      <a:solidFill>
                        <a:prstClr val="black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商売をしている人に</a:t>
                  </a:r>
                  <a:br>
                    <a:rPr lang="en-US" altLang="ja-JP" sz="1200" b="1" spc="-100" dirty="0">
                      <a:solidFill>
                        <a:prstClr val="black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</a:br>
                  <a:r>
                    <a:rPr lang="ja-JP" altLang="en-US" sz="1200" b="1" spc="-100" dirty="0">
                      <a:solidFill>
                        <a:prstClr val="black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かかる税金</a:t>
                  </a:r>
                </a:p>
              </p:txBody>
            </p:sp>
          </p:grpSp>
          <p:grpSp>
            <p:nvGrpSpPr>
              <p:cNvPr id="106" name="グループ化 105">
                <a:extLst>
                  <a:ext uri="{FF2B5EF4-FFF2-40B4-BE49-F238E27FC236}">
                    <a16:creationId xmlns:a16="http://schemas.microsoft.com/office/drawing/2014/main" id="{D41CBFA6-8D8D-5096-EEFC-FFD969162EBF}"/>
                  </a:ext>
                </a:extLst>
              </p:cNvPr>
              <p:cNvGrpSpPr/>
              <p:nvPr/>
            </p:nvGrpSpPr>
            <p:grpSpPr>
              <a:xfrm>
                <a:off x="8337424" y="2169526"/>
                <a:ext cx="1647898" cy="1080000"/>
                <a:chOff x="6413952" y="1780264"/>
                <a:chExt cx="1332000" cy="1080000"/>
              </a:xfrm>
            </p:grpSpPr>
            <p:sp>
              <p:nvSpPr>
                <p:cNvPr id="143" name="四角形: 角を丸くする 142">
                  <a:extLst>
                    <a:ext uri="{FF2B5EF4-FFF2-40B4-BE49-F238E27FC236}">
                      <a16:creationId xmlns:a16="http://schemas.microsoft.com/office/drawing/2014/main" id="{1EA73EC3-F98E-B418-6137-C5885E6AEBA9}"/>
                    </a:ext>
                  </a:extLst>
                </p:cNvPr>
                <p:cNvSpPr/>
                <p:nvPr/>
              </p:nvSpPr>
              <p:spPr>
                <a:xfrm>
                  <a:off x="6413952" y="1780264"/>
                  <a:ext cx="1332000" cy="1080000"/>
                </a:xfrm>
                <a:prstGeom prst="roundRect">
                  <a:avLst>
                    <a:gd name="adj" fmla="val 10154"/>
                  </a:avLst>
                </a:prstGeom>
                <a:solidFill>
                  <a:srgbClr val="CADFF1"/>
                </a:solidFill>
                <a:ln w="3175"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 b="1">
                    <a:latin typeface="BIZ UDPゴシック" panose="020B0400000000000000" pitchFamily="50" charset="-128"/>
                    <a:ea typeface="BIZ UDPゴシック" panose="020B0400000000000000" pitchFamily="50" charset="-128"/>
                  </a:endParaRPr>
                </a:p>
              </p:txBody>
            </p:sp>
            <p:sp>
              <p:nvSpPr>
                <p:cNvPr id="144" name="テキスト ボックス 143">
                  <a:extLst>
                    <a:ext uri="{FF2B5EF4-FFF2-40B4-BE49-F238E27FC236}">
                      <a16:creationId xmlns:a16="http://schemas.microsoft.com/office/drawing/2014/main" id="{089396BE-561C-6431-807A-3A2AE4F5C3B4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503952" y="1780264"/>
                  <a:ext cx="1152000" cy="396000"/>
                </a:xfrm>
                <a:prstGeom prst="rect">
                  <a:avLst/>
                </a:prstGeom>
                <a:noFill/>
                <a:ln w="3175">
                  <a:noFill/>
                </a:ln>
              </p:spPr>
              <p:txBody>
                <a:bodyPr vert="horz" wrap="square" lIns="0" tIns="144000" rIns="0" bIns="0" rtlCol="0" anchor="t">
                  <a:noAutofit/>
                </a:bodyPr>
                <a:lstStyle/>
                <a:p>
                  <a:pPr algn="ctr" defTabSz="457200">
                    <a:defRPr/>
                  </a:pPr>
                  <a:r>
                    <a:rPr lang="ja-JP" altLang="en-US" sz="1600" b="1" spc="300" dirty="0">
                      <a:solidFill>
                        <a:srgbClr val="00B0F0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所得税</a:t>
                  </a:r>
                </a:p>
              </p:txBody>
            </p:sp>
            <p:sp>
              <p:nvSpPr>
                <p:cNvPr id="145" name="テキスト ボックス 144">
                  <a:extLst>
                    <a:ext uri="{FF2B5EF4-FFF2-40B4-BE49-F238E27FC236}">
                      <a16:creationId xmlns:a16="http://schemas.microsoft.com/office/drawing/2014/main" id="{E0932D26-90A8-7AA4-E55F-91DA7580AF92}"/>
                    </a:ext>
                  </a:extLst>
                </p:cNvPr>
                <p:cNvSpPr txBox="1"/>
                <p:nvPr/>
              </p:nvSpPr>
              <p:spPr>
                <a:xfrm>
                  <a:off x="6449952" y="2176264"/>
                  <a:ext cx="1260000" cy="684000"/>
                </a:xfrm>
                <a:prstGeom prst="rect">
                  <a:avLst/>
                </a:prstGeom>
                <a:noFill/>
                <a:ln w="3175">
                  <a:noFill/>
                </a:ln>
              </p:spPr>
              <p:txBody>
                <a:bodyPr vert="horz" wrap="square" lIns="0" tIns="36000" rIns="0" bIns="0" rtlCol="0" anchor="ctr">
                  <a:noAutofit/>
                </a:bodyPr>
                <a:lstStyle/>
                <a:p>
                  <a:pPr algn="ctr" defTabSz="457200">
                    <a:defRPr/>
                  </a:pPr>
                  <a:r>
                    <a:rPr lang="ja-JP" altLang="en-US" sz="1200" b="1" spc="-100" dirty="0">
                      <a:solidFill>
                        <a:prstClr val="black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サラリーマンの給料</a:t>
                  </a:r>
                  <a:br>
                    <a:rPr lang="en-US" altLang="ja-JP" sz="1200" b="1" spc="-100" dirty="0">
                      <a:solidFill>
                        <a:prstClr val="black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</a:br>
                  <a:r>
                    <a:rPr lang="ja-JP" altLang="en-US" sz="1200" b="1" spc="-100" dirty="0">
                      <a:solidFill>
                        <a:prstClr val="black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や商売をしている人</a:t>
                  </a:r>
                  <a:br>
                    <a:rPr lang="en-US" altLang="ja-JP" sz="1200" b="1" spc="-100" dirty="0">
                      <a:solidFill>
                        <a:prstClr val="black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</a:br>
                  <a:r>
                    <a:rPr lang="ja-JP" altLang="en-US" sz="1200" b="1" spc="-100" dirty="0">
                      <a:solidFill>
                        <a:prstClr val="black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にかかる税金</a:t>
                  </a:r>
                </a:p>
              </p:txBody>
            </p:sp>
          </p:grpSp>
          <p:grpSp>
            <p:nvGrpSpPr>
              <p:cNvPr id="107" name="グループ化 106">
                <a:extLst>
                  <a:ext uri="{FF2B5EF4-FFF2-40B4-BE49-F238E27FC236}">
                    <a16:creationId xmlns:a16="http://schemas.microsoft.com/office/drawing/2014/main" id="{3AC3C659-9160-78BA-DB45-233F252EB97F}"/>
                  </a:ext>
                </a:extLst>
              </p:cNvPr>
              <p:cNvGrpSpPr/>
              <p:nvPr/>
            </p:nvGrpSpPr>
            <p:grpSpPr>
              <a:xfrm>
                <a:off x="10092683" y="2169526"/>
                <a:ext cx="1647898" cy="1080000"/>
                <a:chOff x="7794984" y="1780264"/>
                <a:chExt cx="1332000" cy="1080000"/>
              </a:xfrm>
            </p:grpSpPr>
            <p:sp>
              <p:nvSpPr>
                <p:cNvPr id="140" name="四角形: 角を丸くする 139">
                  <a:extLst>
                    <a:ext uri="{FF2B5EF4-FFF2-40B4-BE49-F238E27FC236}">
                      <a16:creationId xmlns:a16="http://schemas.microsoft.com/office/drawing/2014/main" id="{5640DB25-14C7-C031-6603-62CD8BFC6FC9}"/>
                    </a:ext>
                  </a:extLst>
                </p:cNvPr>
                <p:cNvSpPr/>
                <p:nvPr/>
              </p:nvSpPr>
              <p:spPr>
                <a:xfrm>
                  <a:off x="7794984" y="1780264"/>
                  <a:ext cx="1332000" cy="1080000"/>
                </a:xfrm>
                <a:prstGeom prst="roundRect">
                  <a:avLst>
                    <a:gd name="adj" fmla="val 10154"/>
                  </a:avLst>
                </a:prstGeom>
                <a:solidFill>
                  <a:srgbClr val="CADFF1"/>
                </a:solidFill>
                <a:ln w="3175"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 b="1">
                    <a:latin typeface="BIZ UDPゴシック" panose="020B0400000000000000" pitchFamily="50" charset="-128"/>
                    <a:ea typeface="BIZ UDPゴシック" panose="020B0400000000000000" pitchFamily="50" charset="-128"/>
                  </a:endParaRPr>
                </a:p>
              </p:txBody>
            </p:sp>
            <p:sp>
              <p:nvSpPr>
                <p:cNvPr id="141" name="テキスト ボックス 140">
                  <a:extLst>
                    <a:ext uri="{FF2B5EF4-FFF2-40B4-BE49-F238E27FC236}">
                      <a16:creationId xmlns:a16="http://schemas.microsoft.com/office/drawing/2014/main" id="{40E29325-B59B-2BDD-FCB1-666B016CD6C7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7884984" y="1780264"/>
                  <a:ext cx="1152000" cy="396000"/>
                </a:xfrm>
                <a:prstGeom prst="rect">
                  <a:avLst/>
                </a:prstGeom>
                <a:noFill/>
                <a:ln w="3175">
                  <a:noFill/>
                </a:ln>
              </p:spPr>
              <p:txBody>
                <a:bodyPr vert="horz" wrap="square" lIns="0" tIns="144000" rIns="0" bIns="0" rtlCol="0" anchor="t">
                  <a:noAutofit/>
                </a:bodyPr>
                <a:lstStyle/>
                <a:p>
                  <a:pPr algn="ctr" defTabSz="457200">
                    <a:defRPr/>
                  </a:pPr>
                  <a:r>
                    <a:rPr lang="ja-JP" altLang="en-US" sz="1600" b="1" spc="300" dirty="0">
                      <a:solidFill>
                        <a:srgbClr val="00B0F0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法人税</a:t>
                  </a:r>
                </a:p>
              </p:txBody>
            </p:sp>
            <p:sp>
              <p:nvSpPr>
                <p:cNvPr id="142" name="テキスト ボックス 141">
                  <a:extLst>
                    <a:ext uri="{FF2B5EF4-FFF2-40B4-BE49-F238E27FC236}">
                      <a16:creationId xmlns:a16="http://schemas.microsoft.com/office/drawing/2014/main" id="{DE12D7EE-01A7-079D-DA78-5BA111AE87B6}"/>
                    </a:ext>
                  </a:extLst>
                </p:cNvPr>
                <p:cNvSpPr txBox="1"/>
                <p:nvPr/>
              </p:nvSpPr>
              <p:spPr>
                <a:xfrm>
                  <a:off x="7830984" y="2176264"/>
                  <a:ext cx="1260000" cy="684000"/>
                </a:xfrm>
                <a:prstGeom prst="rect">
                  <a:avLst/>
                </a:prstGeom>
                <a:noFill/>
                <a:ln w="3175">
                  <a:noFill/>
                </a:ln>
              </p:spPr>
              <p:txBody>
                <a:bodyPr vert="horz" wrap="square" lIns="0" tIns="36000" rIns="0" bIns="0" rtlCol="0" anchor="ctr">
                  <a:noAutofit/>
                </a:bodyPr>
                <a:lstStyle/>
                <a:p>
                  <a:pPr algn="ctr" defTabSz="457200">
                    <a:defRPr/>
                  </a:pPr>
                  <a:r>
                    <a:rPr lang="ja-JP" altLang="en-US" sz="1200" b="1" spc="-100" dirty="0">
                      <a:solidFill>
                        <a:prstClr val="black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会社や協同組合の</a:t>
                  </a:r>
                  <a:br>
                    <a:rPr lang="en-US" altLang="ja-JP" sz="1200" b="1" spc="-100" dirty="0">
                      <a:solidFill>
                        <a:prstClr val="black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</a:br>
                  <a:r>
                    <a:rPr lang="ja-JP" altLang="en-US" sz="1200" b="1" spc="-100" dirty="0">
                      <a:solidFill>
                        <a:prstClr val="black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法人所得にかかる</a:t>
                  </a:r>
                  <a:br>
                    <a:rPr lang="en-US" altLang="ja-JP" sz="1200" b="1" spc="-100" dirty="0">
                      <a:solidFill>
                        <a:prstClr val="black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</a:br>
                  <a:r>
                    <a:rPr lang="ja-JP" altLang="en-US" sz="1200" b="1" spc="-100" dirty="0">
                      <a:solidFill>
                        <a:prstClr val="black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税金</a:t>
                  </a:r>
                </a:p>
              </p:txBody>
            </p:sp>
          </p:grpSp>
          <p:sp>
            <p:nvSpPr>
              <p:cNvPr id="137" name="四角形: 角を丸くする 136">
                <a:extLst>
                  <a:ext uri="{FF2B5EF4-FFF2-40B4-BE49-F238E27FC236}">
                    <a16:creationId xmlns:a16="http://schemas.microsoft.com/office/drawing/2014/main" id="{F4954586-085C-5273-47B6-9DB804F3CE13}"/>
                  </a:ext>
                </a:extLst>
              </p:cNvPr>
              <p:cNvSpPr/>
              <p:nvPr/>
            </p:nvSpPr>
            <p:spPr>
              <a:xfrm>
                <a:off x="2194014" y="4506633"/>
                <a:ext cx="1647898" cy="1080000"/>
              </a:xfrm>
              <a:prstGeom prst="roundRect">
                <a:avLst>
                  <a:gd name="adj" fmla="val 10154"/>
                </a:avLst>
              </a:prstGeom>
              <a:solidFill>
                <a:srgbClr val="F0F7EC"/>
              </a:solidFill>
              <a:ln w="31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b="1">
                  <a:latin typeface="BIZ UDPゴシック" panose="020B0400000000000000" pitchFamily="50" charset="-128"/>
                  <a:ea typeface="BIZ UDPゴシック" panose="020B0400000000000000" pitchFamily="50" charset="-128"/>
                </a:endParaRPr>
              </a:p>
            </p:txBody>
          </p:sp>
          <p:sp>
            <p:nvSpPr>
              <p:cNvPr id="138" name="テキスト ボックス 137">
                <a:extLst>
                  <a:ext uri="{FF2B5EF4-FFF2-40B4-BE49-F238E27FC236}">
                    <a16:creationId xmlns:a16="http://schemas.microsoft.com/office/drawing/2014/main" id="{BCA7FCC7-8631-DBEF-4154-50256D425FF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180237" y="4506633"/>
                <a:ext cx="1675452" cy="432000"/>
              </a:xfrm>
              <a:prstGeom prst="rect">
                <a:avLst/>
              </a:prstGeom>
              <a:noFill/>
              <a:ln w="3175">
                <a:noFill/>
              </a:ln>
            </p:spPr>
            <p:txBody>
              <a:bodyPr vert="horz" wrap="square" lIns="0" tIns="180000" rIns="0" bIns="0" rtlCol="0" anchor="t">
                <a:noAutofit/>
              </a:bodyPr>
              <a:lstStyle/>
              <a:p>
                <a:pPr algn="ctr" defTabSz="457200">
                  <a:defRPr/>
                </a:pPr>
                <a:r>
                  <a:rPr lang="ja-JP" altLang="en-US" sz="1600" b="1" spc="300" dirty="0">
                    <a:solidFill>
                      <a:srgbClr val="00B050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入湯税</a:t>
                </a:r>
              </a:p>
            </p:txBody>
          </p:sp>
          <p:sp>
            <p:nvSpPr>
              <p:cNvPr id="139" name="テキスト ボックス 138">
                <a:extLst>
                  <a:ext uri="{FF2B5EF4-FFF2-40B4-BE49-F238E27FC236}">
                    <a16:creationId xmlns:a16="http://schemas.microsoft.com/office/drawing/2014/main" id="{0213372E-628F-2BD4-C715-EFB8C958B249}"/>
                  </a:ext>
                </a:extLst>
              </p:cNvPr>
              <p:cNvSpPr txBox="1"/>
              <p:nvPr/>
            </p:nvSpPr>
            <p:spPr>
              <a:xfrm>
                <a:off x="2238552" y="4902633"/>
                <a:ext cx="1558822" cy="684000"/>
              </a:xfrm>
              <a:prstGeom prst="rect">
                <a:avLst/>
              </a:prstGeom>
              <a:noFill/>
              <a:ln w="3175">
                <a:noFill/>
              </a:ln>
            </p:spPr>
            <p:txBody>
              <a:bodyPr vert="horz" wrap="square" lIns="0" tIns="36000" rIns="0" bIns="0" rtlCol="0" anchor="ctr">
                <a:noAutofit/>
              </a:bodyPr>
              <a:lstStyle/>
              <a:p>
                <a:pPr algn="ctr" defTabSz="457200">
                  <a:defRPr/>
                </a:pPr>
                <a:r>
                  <a:rPr lang="ja-JP" altLang="en-US" sz="1200" b="1" spc="-100" dirty="0">
                    <a:solidFill>
                      <a:prstClr val="black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温泉に入ったときに        かかる税金</a:t>
                </a:r>
              </a:p>
            </p:txBody>
          </p:sp>
          <p:grpSp>
            <p:nvGrpSpPr>
              <p:cNvPr id="109" name="グループ化 108">
                <a:extLst>
                  <a:ext uri="{FF2B5EF4-FFF2-40B4-BE49-F238E27FC236}">
                    <a16:creationId xmlns:a16="http://schemas.microsoft.com/office/drawing/2014/main" id="{6DD99CBF-0F0D-25ED-E185-79265B5953B7}"/>
                  </a:ext>
                </a:extLst>
              </p:cNvPr>
              <p:cNvGrpSpPr/>
              <p:nvPr/>
            </p:nvGrpSpPr>
            <p:grpSpPr>
              <a:xfrm>
                <a:off x="4797427" y="4506633"/>
                <a:ext cx="1661675" cy="1092009"/>
                <a:chOff x="2351061" y="5320270"/>
                <a:chExt cx="1343136" cy="1092009"/>
              </a:xfrm>
            </p:grpSpPr>
            <p:sp>
              <p:nvSpPr>
                <p:cNvPr id="134" name="四角形: 角を丸くする 133">
                  <a:extLst>
                    <a:ext uri="{FF2B5EF4-FFF2-40B4-BE49-F238E27FC236}">
                      <a16:creationId xmlns:a16="http://schemas.microsoft.com/office/drawing/2014/main" id="{6A137E6F-A04B-36AA-1BDC-E3300B214512}"/>
                    </a:ext>
                  </a:extLst>
                </p:cNvPr>
                <p:cNvSpPr/>
                <p:nvPr/>
              </p:nvSpPr>
              <p:spPr>
                <a:xfrm>
                  <a:off x="2362197" y="5332279"/>
                  <a:ext cx="1332000" cy="1080000"/>
                </a:xfrm>
                <a:prstGeom prst="roundRect">
                  <a:avLst>
                    <a:gd name="adj" fmla="val 10154"/>
                  </a:avLst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3175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 b="1">
                    <a:latin typeface="BIZ UDPゴシック" panose="020B0400000000000000" pitchFamily="50" charset="-128"/>
                    <a:ea typeface="BIZ UDPゴシック" panose="020B0400000000000000" pitchFamily="50" charset="-128"/>
                  </a:endParaRPr>
                </a:p>
              </p:txBody>
            </p:sp>
            <p:sp>
              <p:nvSpPr>
                <p:cNvPr id="135" name="テキスト ボックス 134">
                  <a:extLst>
                    <a:ext uri="{FF2B5EF4-FFF2-40B4-BE49-F238E27FC236}">
                      <a16:creationId xmlns:a16="http://schemas.microsoft.com/office/drawing/2014/main" id="{20A4FCAE-DB53-A26F-E8F0-35F00AAB28D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2351061" y="5320270"/>
                  <a:ext cx="1309080" cy="432000"/>
                </a:xfrm>
                <a:prstGeom prst="rect">
                  <a:avLst/>
                </a:prstGeom>
                <a:noFill/>
                <a:ln w="3175">
                  <a:noFill/>
                </a:ln>
              </p:spPr>
              <p:txBody>
                <a:bodyPr vert="horz" wrap="square" lIns="0" tIns="180000" rIns="0" bIns="0" rtlCol="0" anchor="t">
                  <a:noAutofit/>
                </a:bodyPr>
                <a:lstStyle/>
                <a:p>
                  <a:pPr algn="ctr" defTabSz="457200">
                    <a:defRPr/>
                  </a:pPr>
                  <a:r>
                    <a:rPr lang="ja-JP" altLang="en-US" sz="1600" b="1" spc="-150" dirty="0">
                      <a:solidFill>
                        <a:srgbClr val="00B050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ゴルフ場利用税</a:t>
                  </a:r>
                </a:p>
              </p:txBody>
            </p:sp>
            <p:sp>
              <p:nvSpPr>
                <p:cNvPr id="136" name="テキスト ボックス 135">
                  <a:extLst>
                    <a:ext uri="{FF2B5EF4-FFF2-40B4-BE49-F238E27FC236}">
                      <a16:creationId xmlns:a16="http://schemas.microsoft.com/office/drawing/2014/main" id="{1B048AAE-7A22-2C27-AE68-05691E362CB5}"/>
                    </a:ext>
                  </a:extLst>
                </p:cNvPr>
                <p:cNvSpPr txBox="1"/>
                <p:nvPr/>
              </p:nvSpPr>
              <p:spPr>
                <a:xfrm>
                  <a:off x="2386245" y="5680391"/>
                  <a:ext cx="1260000" cy="684000"/>
                </a:xfrm>
                <a:prstGeom prst="rect">
                  <a:avLst/>
                </a:prstGeom>
                <a:noFill/>
                <a:ln w="3175">
                  <a:noFill/>
                </a:ln>
              </p:spPr>
              <p:txBody>
                <a:bodyPr vert="horz" wrap="square" lIns="0" tIns="36000" rIns="0" bIns="0" rtlCol="0" anchor="ctr">
                  <a:noAutofit/>
                </a:bodyPr>
                <a:lstStyle/>
                <a:p>
                  <a:pPr algn="ctr" defTabSz="457200">
                    <a:defRPr/>
                  </a:pPr>
                  <a:r>
                    <a:rPr lang="ja-JP" altLang="en-US" sz="1200" b="1" spc="-100" dirty="0">
                      <a:solidFill>
                        <a:prstClr val="black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ゴルフ場を利用した時にかかる税金</a:t>
                  </a:r>
                </a:p>
              </p:txBody>
            </p:sp>
          </p:grpSp>
          <p:grpSp>
            <p:nvGrpSpPr>
              <p:cNvPr id="110" name="グループ化 109">
                <a:extLst>
                  <a:ext uri="{FF2B5EF4-FFF2-40B4-BE49-F238E27FC236}">
                    <a16:creationId xmlns:a16="http://schemas.microsoft.com/office/drawing/2014/main" id="{C77B1FC2-BBC5-D342-AD14-535160012E15}"/>
                  </a:ext>
                </a:extLst>
              </p:cNvPr>
              <p:cNvGrpSpPr/>
              <p:nvPr/>
            </p:nvGrpSpPr>
            <p:grpSpPr>
              <a:xfrm>
                <a:off x="6594439" y="4506633"/>
                <a:ext cx="3390883" cy="1080000"/>
                <a:chOff x="3782941" y="5345422"/>
                <a:chExt cx="2740859" cy="1080000"/>
              </a:xfrm>
            </p:grpSpPr>
            <p:sp>
              <p:nvSpPr>
                <p:cNvPr id="131" name="四角形: 角を丸くする 130">
                  <a:extLst>
                    <a:ext uri="{FF2B5EF4-FFF2-40B4-BE49-F238E27FC236}">
                      <a16:creationId xmlns:a16="http://schemas.microsoft.com/office/drawing/2014/main" id="{C4B13808-70C7-5D4B-3E1C-93894D6EA059}"/>
                    </a:ext>
                  </a:extLst>
                </p:cNvPr>
                <p:cNvSpPr/>
                <p:nvPr/>
              </p:nvSpPr>
              <p:spPr>
                <a:xfrm>
                  <a:off x="3782941" y="5345422"/>
                  <a:ext cx="2740859" cy="1080000"/>
                </a:xfrm>
                <a:prstGeom prst="roundRect">
                  <a:avLst>
                    <a:gd name="adj" fmla="val 10154"/>
                  </a:avLst>
                </a:prstGeom>
                <a:solidFill>
                  <a:srgbClr val="D1E6C3"/>
                </a:solidFill>
                <a:ln w="3175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 b="1">
                    <a:latin typeface="BIZ UDPゴシック" panose="020B0400000000000000" pitchFamily="50" charset="-128"/>
                    <a:ea typeface="BIZ UDPゴシック" panose="020B0400000000000000" pitchFamily="50" charset="-128"/>
                  </a:endParaRPr>
                </a:p>
              </p:txBody>
            </p:sp>
            <p:sp>
              <p:nvSpPr>
                <p:cNvPr id="132" name="テキスト ボックス 131">
                  <a:extLst>
                    <a:ext uri="{FF2B5EF4-FFF2-40B4-BE49-F238E27FC236}">
                      <a16:creationId xmlns:a16="http://schemas.microsoft.com/office/drawing/2014/main" id="{2FE510A2-FA81-9D16-FE2A-0CC75066D494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933009" y="5345422"/>
                  <a:ext cx="2440723" cy="432000"/>
                </a:xfrm>
                <a:prstGeom prst="rect">
                  <a:avLst/>
                </a:prstGeom>
                <a:noFill/>
                <a:ln w="3175">
                  <a:noFill/>
                </a:ln>
              </p:spPr>
              <p:txBody>
                <a:bodyPr vert="horz" wrap="square" lIns="0" tIns="180000" rIns="0" bIns="0" rtlCol="0" anchor="t">
                  <a:noAutofit/>
                </a:bodyPr>
                <a:lstStyle/>
                <a:p>
                  <a:pPr algn="ctr" defTabSz="457200">
                    <a:defRPr/>
                  </a:pPr>
                  <a:r>
                    <a:rPr lang="ja-JP" altLang="en-US" sz="1600" b="1" spc="300" dirty="0">
                      <a:solidFill>
                        <a:srgbClr val="00B050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消費税および地方消費税</a:t>
                  </a:r>
                </a:p>
              </p:txBody>
            </p:sp>
            <p:sp>
              <p:nvSpPr>
                <p:cNvPr id="133" name="テキスト ボックス 132">
                  <a:extLst>
                    <a:ext uri="{FF2B5EF4-FFF2-40B4-BE49-F238E27FC236}">
                      <a16:creationId xmlns:a16="http://schemas.microsoft.com/office/drawing/2014/main" id="{707CF4FF-21B2-909D-E852-E662F6B3C0FE}"/>
                    </a:ext>
                  </a:extLst>
                </p:cNvPr>
                <p:cNvSpPr txBox="1"/>
                <p:nvPr/>
              </p:nvSpPr>
              <p:spPr>
                <a:xfrm>
                  <a:off x="3816997" y="5741422"/>
                  <a:ext cx="2670803" cy="684000"/>
                </a:xfrm>
                <a:prstGeom prst="rect">
                  <a:avLst/>
                </a:prstGeom>
                <a:noFill/>
                <a:ln w="3175">
                  <a:noFill/>
                </a:ln>
              </p:spPr>
              <p:txBody>
                <a:bodyPr vert="horz" wrap="square" lIns="0" tIns="36000" rIns="0" bIns="0" rtlCol="0" anchor="ctr">
                  <a:noAutofit/>
                </a:bodyPr>
                <a:lstStyle/>
                <a:p>
                  <a:pPr algn="ctr" defTabSz="457200">
                    <a:defRPr/>
                  </a:pPr>
                  <a:r>
                    <a:rPr lang="ja-JP" altLang="en-US" sz="1200" b="1" spc="-100" dirty="0">
                      <a:solidFill>
                        <a:prstClr val="black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物を買ったときやサービスを</a:t>
                  </a:r>
                  <a:endParaRPr lang="en-US" altLang="ja-JP" sz="1200" b="1" spc="-100" dirty="0">
                    <a:solidFill>
                      <a:prstClr val="black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endParaRPr>
                </a:p>
                <a:p>
                  <a:pPr algn="ctr" defTabSz="457200">
                    <a:defRPr/>
                  </a:pPr>
                  <a:r>
                    <a:rPr lang="ja-JP" altLang="en-US" sz="1200" b="1" spc="-100" dirty="0">
                      <a:solidFill>
                        <a:prstClr val="black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受けたときにかかる税金</a:t>
                  </a:r>
                </a:p>
              </p:txBody>
            </p:sp>
          </p:grpSp>
          <p:grpSp>
            <p:nvGrpSpPr>
              <p:cNvPr id="111" name="グループ化 110">
                <a:extLst>
                  <a:ext uri="{FF2B5EF4-FFF2-40B4-BE49-F238E27FC236}">
                    <a16:creationId xmlns:a16="http://schemas.microsoft.com/office/drawing/2014/main" id="{E4E903CE-902A-CF06-0560-22540B596E1D}"/>
                  </a:ext>
                </a:extLst>
              </p:cNvPr>
              <p:cNvGrpSpPr/>
              <p:nvPr/>
            </p:nvGrpSpPr>
            <p:grpSpPr>
              <a:xfrm>
                <a:off x="10092683" y="4506633"/>
                <a:ext cx="1647898" cy="1080000"/>
                <a:chOff x="6588984" y="5373336"/>
                <a:chExt cx="1332000" cy="1080000"/>
              </a:xfrm>
            </p:grpSpPr>
            <p:sp>
              <p:nvSpPr>
                <p:cNvPr id="128" name="四角形: 角を丸くする 127">
                  <a:extLst>
                    <a:ext uri="{FF2B5EF4-FFF2-40B4-BE49-F238E27FC236}">
                      <a16:creationId xmlns:a16="http://schemas.microsoft.com/office/drawing/2014/main" id="{E67798DE-0AAA-E903-8DCF-7E7C57DF8655}"/>
                    </a:ext>
                  </a:extLst>
                </p:cNvPr>
                <p:cNvSpPr/>
                <p:nvPr/>
              </p:nvSpPr>
              <p:spPr>
                <a:xfrm>
                  <a:off x="6588984" y="5373336"/>
                  <a:ext cx="1332000" cy="1080000"/>
                </a:xfrm>
                <a:prstGeom prst="roundRect">
                  <a:avLst>
                    <a:gd name="adj" fmla="val 10154"/>
                  </a:avLst>
                </a:prstGeom>
                <a:solidFill>
                  <a:srgbClr val="D1E6C3"/>
                </a:solidFill>
                <a:ln w="3175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 b="1">
                    <a:latin typeface="BIZ UDPゴシック" panose="020B0400000000000000" pitchFamily="50" charset="-128"/>
                    <a:ea typeface="BIZ UDPゴシック" panose="020B0400000000000000" pitchFamily="50" charset="-128"/>
                  </a:endParaRPr>
                </a:p>
              </p:txBody>
            </p:sp>
            <p:sp>
              <p:nvSpPr>
                <p:cNvPr id="129" name="テキスト ボックス 128">
                  <a:extLst>
                    <a:ext uri="{FF2B5EF4-FFF2-40B4-BE49-F238E27FC236}">
                      <a16:creationId xmlns:a16="http://schemas.microsoft.com/office/drawing/2014/main" id="{54C98707-B968-0311-D083-18F92DDF8FF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678984" y="5373336"/>
                  <a:ext cx="1152000" cy="432000"/>
                </a:xfrm>
                <a:prstGeom prst="rect">
                  <a:avLst/>
                </a:prstGeom>
                <a:noFill/>
                <a:ln w="3175">
                  <a:noFill/>
                </a:ln>
              </p:spPr>
              <p:txBody>
                <a:bodyPr vert="horz" wrap="square" lIns="0" tIns="180000" rIns="0" bIns="0" rtlCol="0" anchor="t">
                  <a:noAutofit/>
                </a:bodyPr>
                <a:lstStyle/>
                <a:p>
                  <a:pPr algn="ctr" defTabSz="457200">
                    <a:defRPr/>
                  </a:pPr>
                  <a:r>
                    <a:rPr lang="ja-JP" altLang="en-US" sz="1600" b="1" spc="600" dirty="0">
                      <a:solidFill>
                        <a:srgbClr val="00B050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酒税</a:t>
                  </a:r>
                </a:p>
              </p:txBody>
            </p:sp>
            <p:sp>
              <p:nvSpPr>
                <p:cNvPr id="130" name="テキスト ボックス 129">
                  <a:extLst>
                    <a:ext uri="{FF2B5EF4-FFF2-40B4-BE49-F238E27FC236}">
                      <a16:creationId xmlns:a16="http://schemas.microsoft.com/office/drawing/2014/main" id="{A5CF5A5E-71AF-0BC4-901C-DA29F323F015}"/>
                    </a:ext>
                  </a:extLst>
                </p:cNvPr>
                <p:cNvSpPr txBox="1"/>
                <p:nvPr/>
              </p:nvSpPr>
              <p:spPr>
                <a:xfrm>
                  <a:off x="6624984" y="5769336"/>
                  <a:ext cx="1260000" cy="684000"/>
                </a:xfrm>
                <a:prstGeom prst="rect">
                  <a:avLst/>
                </a:prstGeom>
                <a:noFill/>
                <a:ln w="3175">
                  <a:noFill/>
                </a:ln>
              </p:spPr>
              <p:txBody>
                <a:bodyPr vert="horz" wrap="square" lIns="0" tIns="36000" rIns="0" bIns="0" rtlCol="0" anchor="ctr">
                  <a:noAutofit/>
                </a:bodyPr>
                <a:lstStyle/>
                <a:p>
                  <a:pPr algn="ctr" defTabSz="457200">
                    <a:defRPr/>
                  </a:pPr>
                  <a:r>
                    <a:rPr lang="ja-JP" altLang="en-US" sz="1200" b="1" spc="-100" dirty="0">
                      <a:solidFill>
                        <a:prstClr val="black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お酒にかかる</a:t>
                  </a:r>
                  <a:br>
                    <a:rPr lang="en-US" altLang="ja-JP" sz="1200" b="1" spc="-100" dirty="0">
                      <a:solidFill>
                        <a:prstClr val="black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</a:br>
                  <a:r>
                    <a:rPr lang="ja-JP" altLang="en-US" sz="1200" b="1" spc="-100" dirty="0">
                      <a:solidFill>
                        <a:prstClr val="black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税金</a:t>
                  </a:r>
                </a:p>
              </p:txBody>
            </p:sp>
          </p:grpSp>
          <p:sp>
            <p:nvSpPr>
              <p:cNvPr id="122" name="テキスト ボックス 121">
                <a:extLst>
                  <a:ext uri="{FF2B5EF4-FFF2-40B4-BE49-F238E27FC236}">
                    <a16:creationId xmlns:a16="http://schemas.microsoft.com/office/drawing/2014/main" id="{4AC1F48A-C1E4-506E-36F4-9E450F3FC54D}"/>
                  </a:ext>
                </a:extLst>
              </p:cNvPr>
              <p:cNvSpPr txBox="1"/>
              <p:nvPr/>
            </p:nvSpPr>
            <p:spPr>
              <a:xfrm>
                <a:off x="3962400" y="3247273"/>
                <a:ext cx="712605" cy="252000"/>
              </a:xfrm>
              <a:prstGeom prst="rect">
                <a:avLst/>
              </a:prstGeom>
              <a:noFill/>
              <a:ln w="3175">
                <a:noFill/>
              </a:ln>
            </p:spPr>
            <p:txBody>
              <a:bodyPr vert="horz" wrap="square" lIns="0" tIns="0" rIns="0" bIns="0" rtlCol="0" anchor="ctr">
                <a:noAutofit/>
              </a:bodyPr>
              <a:lstStyle/>
              <a:p>
                <a:pPr algn="r" defTabSz="457200">
                  <a:defRPr/>
                </a:pPr>
                <a:r>
                  <a:rPr lang="ja-JP" altLang="en-US" sz="1400" b="1" spc="-200" dirty="0"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など</a:t>
                </a:r>
              </a:p>
            </p:txBody>
          </p:sp>
          <p:sp>
            <p:nvSpPr>
              <p:cNvPr id="123" name="テキスト ボックス 122">
                <a:extLst>
                  <a:ext uri="{FF2B5EF4-FFF2-40B4-BE49-F238E27FC236}">
                    <a16:creationId xmlns:a16="http://schemas.microsoft.com/office/drawing/2014/main" id="{1DCB3D5A-5EC9-D034-3C77-7A6AE31E2CF4}"/>
                  </a:ext>
                </a:extLst>
              </p:cNvPr>
              <p:cNvSpPr txBox="1"/>
              <p:nvPr/>
            </p:nvSpPr>
            <p:spPr>
              <a:xfrm>
                <a:off x="7534094" y="3245123"/>
                <a:ext cx="712605" cy="252000"/>
              </a:xfrm>
              <a:prstGeom prst="rect">
                <a:avLst/>
              </a:prstGeom>
              <a:noFill/>
              <a:ln w="3175">
                <a:noFill/>
              </a:ln>
            </p:spPr>
            <p:txBody>
              <a:bodyPr vert="horz" wrap="square" lIns="0" tIns="0" rIns="0" bIns="0" rtlCol="0" anchor="ctr">
                <a:noAutofit/>
              </a:bodyPr>
              <a:lstStyle/>
              <a:p>
                <a:pPr algn="r" defTabSz="457200">
                  <a:defRPr/>
                </a:pPr>
                <a:r>
                  <a:rPr lang="ja-JP" altLang="en-US" sz="1400" b="1" spc="-200" dirty="0"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など</a:t>
                </a:r>
              </a:p>
            </p:txBody>
          </p:sp>
          <p:sp>
            <p:nvSpPr>
              <p:cNvPr id="124" name="テキスト ボックス 123">
                <a:extLst>
                  <a:ext uri="{FF2B5EF4-FFF2-40B4-BE49-F238E27FC236}">
                    <a16:creationId xmlns:a16="http://schemas.microsoft.com/office/drawing/2014/main" id="{128813E6-E3C9-2F64-91A2-B2C6E675BF6F}"/>
                  </a:ext>
                </a:extLst>
              </p:cNvPr>
              <p:cNvSpPr txBox="1"/>
              <p:nvPr/>
            </p:nvSpPr>
            <p:spPr>
              <a:xfrm>
                <a:off x="11028714" y="3245123"/>
                <a:ext cx="712605" cy="252000"/>
              </a:xfrm>
              <a:prstGeom prst="rect">
                <a:avLst/>
              </a:prstGeom>
              <a:noFill/>
              <a:ln w="3175">
                <a:noFill/>
              </a:ln>
            </p:spPr>
            <p:txBody>
              <a:bodyPr vert="horz" wrap="square" lIns="0" tIns="0" rIns="0" bIns="0" rtlCol="0" anchor="ctr">
                <a:noAutofit/>
              </a:bodyPr>
              <a:lstStyle/>
              <a:p>
                <a:pPr algn="r" defTabSz="457200">
                  <a:defRPr/>
                </a:pPr>
                <a:r>
                  <a:rPr lang="ja-JP" altLang="en-US" sz="1400" b="1" spc="-200" dirty="0"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など</a:t>
                </a:r>
              </a:p>
            </p:txBody>
          </p:sp>
          <p:sp>
            <p:nvSpPr>
              <p:cNvPr id="125" name="テキスト ボックス 124">
                <a:extLst>
                  <a:ext uri="{FF2B5EF4-FFF2-40B4-BE49-F238E27FC236}">
                    <a16:creationId xmlns:a16="http://schemas.microsoft.com/office/drawing/2014/main" id="{EED58EF9-9B51-9EFA-314D-B53E8A3D9F50}"/>
                  </a:ext>
                </a:extLst>
              </p:cNvPr>
              <p:cNvSpPr txBox="1"/>
              <p:nvPr/>
            </p:nvSpPr>
            <p:spPr>
              <a:xfrm>
                <a:off x="3129894" y="5592850"/>
                <a:ext cx="712605" cy="252000"/>
              </a:xfrm>
              <a:prstGeom prst="rect">
                <a:avLst/>
              </a:prstGeom>
              <a:noFill/>
              <a:ln w="3175">
                <a:noFill/>
              </a:ln>
            </p:spPr>
            <p:txBody>
              <a:bodyPr vert="horz" wrap="square" lIns="0" tIns="0" rIns="0" bIns="0" rtlCol="0" anchor="ctr">
                <a:noAutofit/>
              </a:bodyPr>
              <a:lstStyle/>
              <a:p>
                <a:pPr algn="r" defTabSz="457200">
                  <a:defRPr/>
                </a:pPr>
                <a:r>
                  <a:rPr lang="ja-JP" altLang="en-US" sz="1400" b="1" spc="-200" dirty="0"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など</a:t>
                </a:r>
              </a:p>
            </p:txBody>
          </p:sp>
          <p:sp>
            <p:nvSpPr>
              <p:cNvPr id="126" name="テキスト ボックス 125">
                <a:extLst>
                  <a:ext uri="{FF2B5EF4-FFF2-40B4-BE49-F238E27FC236}">
                    <a16:creationId xmlns:a16="http://schemas.microsoft.com/office/drawing/2014/main" id="{135328B6-5413-E0E0-B303-5FBE2A2AA5EC}"/>
                  </a:ext>
                </a:extLst>
              </p:cNvPr>
              <p:cNvSpPr txBox="1"/>
              <p:nvPr/>
            </p:nvSpPr>
            <p:spPr>
              <a:xfrm>
                <a:off x="5946438" y="5555522"/>
                <a:ext cx="712605" cy="252000"/>
              </a:xfrm>
              <a:prstGeom prst="rect">
                <a:avLst/>
              </a:prstGeom>
              <a:noFill/>
              <a:ln w="3175">
                <a:noFill/>
              </a:ln>
            </p:spPr>
            <p:txBody>
              <a:bodyPr vert="horz" wrap="square" lIns="0" tIns="0" rIns="0" bIns="0" rtlCol="0" anchor="ctr">
                <a:noAutofit/>
              </a:bodyPr>
              <a:lstStyle/>
              <a:p>
                <a:pPr algn="r" defTabSz="457200">
                  <a:defRPr/>
                </a:pPr>
                <a:r>
                  <a:rPr lang="ja-JP" altLang="en-US" sz="1400" b="1" spc="-200" dirty="0"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など</a:t>
                </a:r>
              </a:p>
            </p:txBody>
          </p:sp>
          <p:sp>
            <p:nvSpPr>
              <p:cNvPr id="127" name="テキスト ボックス 126">
                <a:extLst>
                  <a:ext uri="{FF2B5EF4-FFF2-40B4-BE49-F238E27FC236}">
                    <a16:creationId xmlns:a16="http://schemas.microsoft.com/office/drawing/2014/main" id="{56C7C29E-2803-8201-11E8-FD6BFCC0C539}"/>
                  </a:ext>
                </a:extLst>
              </p:cNvPr>
              <p:cNvSpPr txBox="1"/>
              <p:nvPr/>
            </p:nvSpPr>
            <p:spPr>
              <a:xfrm>
                <a:off x="11023023" y="5578153"/>
                <a:ext cx="712605" cy="252000"/>
              </a:xfrm>
              <a:prstGeom prst="rect">
                <a:avLst/>
              </a:prstGeom>
              <a:noFill/>
              <a:ln w="3175">
                <a:noFill/>
              </a:ln>
            </p:spPr>
            <p:txBody>
              <a:bodyPr vert="horz" wrap="square" lIns="0" tIns="0" rIns="0" bIns="0" rtlCol="0" anchor="ctr">
                <a:noAutofit/>
              </a:bodyPr>
              <a:lstStyle/>
              <a:p>
                <a:pPr algn="r" defTabSz="457200">
                  <a:defRPr/>
                </a:pPr>
                <a:r>
                  <a:rPr lang="ja-JP" altLang="en-US" sz="1400" b="1" spc="-200" dirty="0"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など</a:t>
                </a:r>
              </a:p>
            </p:txBody>
          </p:sp>
          <p:sp>
            <p:nvSpPr>
              <p:cNvPr id="170" name="テキスト ボックス 169">
                <a:extLst>
                  <a:ext uri="{FF2B5EF4-FFF2-40B4-BE49-F238E27FC236}">
                    <a16:creationId xmlns:a16="http://schemas.microsoft.com/office/drawing/2014/main" id="{33B79DBC-A4F5-91F2-E159-F72E75F20C53}"/>
                  </a:ext>
                </a:extLst>
              </p:cNvPr>
              <p:cNvSpPr txBox="1"/>
              <p:nvPr/>
            </p:nvSpPr>
            <p:spPr>
              <a:xfrm>
                <a:off x="544826" y="4463140"/>
                <a:ext cx="445378" cy="1422400"/>
              </a:xfrm>
              <a:prstGeom prst="rect">
                <a:avLst/>
              </a:prstGeom>
              <a:solidFill>
                <a:srgbClr val="00B050"/>
              </a:solidFill>
              <a:ln w="3175">
                <a:noFill/>
              </a:ln>
            </p:spPr>
            <p:txBody>
              <a:bodyPr vert="eaVert" wrap="square" lIns="0" tIns="0" rIns="0" bIns="0" rtlCol="0" anchor="ctr">
                <a:noAutofit/>
              </a:bodyPr>
              <a:lstStyle/>
              <a:p>
                <a:pPr algn="ctr" defTabSz="457200">
                  <a:defRPr/>
                </a:pPr>
                <a:r>
                  <a:rPr lang="ja-JP" altLang="en-US" sz="2000" b="1" spc="600" dirty="0">
                    <a:solidFill>
                      <a:schemeClr val="bg1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間接税</a:t>
                </a:r>
              </a:p>
            </p:txBody>
          </p:sp>
          <p:pic>
            <p:nvPicPr>
              <p:cNvPr id="172" name="図 171">
                <a:extLst>
                  <a:ext uri="{FF2B5EF4-FFF2-40B4-BE49-F238E27FC236}">
                    <a16:creationId xmlns:a16="http://schemas.microsoft.com/office/drawing/2014/main" id="{45BA94E5-220E-0082-C989-922E195B26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8389" y="1190173"/>
                <a:ext cx="1440000" cy="1087076"/>
              </a:xfrm>
              <a:prstGeom prst="rect">
                <a:avLst/>
              </a:prstGeom>
            </p:spPr>
          </p:pic>
          <p:pic>
            <p:nvPicPr>
              <p:cNvPr id="174" name="図 173">
                <a:extLst>
                  <a:ext uri="{FF2B5EF4-FFF2-40B4-BE49-F238E27FC236}">
                    <a16:creationId xmlns:a16="http://schemas.microsoft.com/office/drawing/2014/main" id="{A2F29837-BE28-AACE-5F68-281603F406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62251" y="1248228"/>
                <a:ext cx="1440000" cy="1018268"/>
              </a:xfrm>
              <a:prstGeom prst="rect">
                <a:avLst/>
              </a:prstGeom>
            </p:spPr>
          </p:pic>
          <p:pic>
            <p:nvPicPr>
              <p:cNvPr id="176" name="図 175">
                <a:extLst>
                  <a:ext uri="{FF2B5EF4-FFF2-40B4-BE49-F238E27FC236}">
                    <a16:creationId xmlns:a16="http://schemas.microsoft.com/office/drawing/2014/main" id="{600CC54A-EF35-E583-7D22-76A615F052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21406" y="1320800"/>
                <a:ext cx="1216781" cy="912586"/>
              </a:xfrm>
              <a:prstGeom prst="rect">
                <a:avLst/>
              </a:prstGeom>
            </p:spPr>
          </p:pic>
          <p:pic>
            <p:nvPicPr>
              <p:cNvPr id="180" name="図 179">
                <a:extLst>
                  <a:ext uri="{FF2B5EF4-FFF2-40B4-BE49-F238E27FC236}">
                    <a16:creationId xmlns:a16="http://schemas.microsoft.com/office/drawing/2014/main" id="{A90439DA-33CB-0D4C-09CB-2FB98D5065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07457" y="1368880"/>
                <a:ext cx="1044000" cy="1044000"/>
              </a:xfrm>
              <a:prstGeom prst="rect">
                <a:avLst/>
              </a:prstGeom>
            </p:spPr>
          </p:pic>
          <p:pic>
            <p:nvPicPr>
              <p:cNvPr id="188" name="図 187">
                <a:extLst>
                  <a:ext uri="{FF2B5EF4-FFF2-40B4-BE49-F238E27FC236}">
                    <a16:creationId xmlns:a16="http://schemas.microsoft.com/office/drawing/2014/main" id="{5C97FEBE-6230-929F-252E-16B00A4A9A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47000" y="5239657"/>
                <a:ext cx="1265828" cy="1265828"/>
              </a:xfrm>
              <a:prstGeom prst="rect">
                <a:avLst/>
              </a:prstGeom>
            </p:spPr>
          </p:pic>
          <p:pic>
            <p:nvPicPr>
              <p:cNvPr id="190" name="図 189">
                <a:extLst>
                  <a:ext uri="{FF2B5EF4-FFF2-40B4-BE49-F238E27FC236}">
                    <a16:creationId xmlns:a16="http://schemas.microsoft.com/office/drawing/2014/main" id="{D9856092-F29B-C2E9-822E-DF9F0F6A74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71791" y="5471885"/>
                <a:ext cx="829423" cy="828096"/>
              </a:xfrm>
              <a:prstGeom prst="rect">
                <a:avLst/>
              </a:prstGeom>
            </p:spPr>
          </p:pic>
        </p:grpSp>
        <p:pic>
          <p:nvPicPr>
            <p:cNvPr id="184" name="図 183">
              <a:extLst>
                <a:ext uri="{FF2B5EF4-FFF2-40B4-BE49-F238E27FC236}">
                  <a16:creationId xmlns:a16="http://schemas.microsoft.com/office/drawing/2014/main" id="{C673313D-F8A8-3B82-DDC7-86843A55E6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2829" y="5210628"/>
              <a:ext cx="1440000" cy="1440000"/>
            </a:xfrm>
            <a:prstGeom prst="rect">
              <a:avLst/>
            </a:prstGeom>
          </p:spPr>
        </p:pic>
        <p:pic>
          <p:nvPicPr>
            <p:cNvPr id="182" name="図 181">
              <a:extLst>
                <a:ext uri="{FF2B5EF4-FFF2-40B4-BE49-F238E27FC236}">
                  <a16:creationId xmlns:a16="http://schemas.microsoft.com/office/drawing/2014/main" id="{173DF83C-9245-A3B0-870C-3F72A43122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7763" y="5181600"/>
              <a:ext cx="1440000" cy="14375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8454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58AF8F9C-8BAD-CF31-DE58-D258849B931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5402" cy="6858000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D950DCAD-2F6A-D716-5486-46F047F2CB58}"/>
              </a:ext>
            </a:extLst>
          </p:cNvPr>
          <p:cNvSpPr/>
          <p:nvPr/>
        </p:nvSpPr>
        <p:spPr>
          <a:xfrm>
            <a:off x="0" y="6419850"/>
            <a:ext cx="12192000" cy="438150"/>
          </a:xfrm>
          <a:prstGeom prst="rect">
            <a:avLst/>
          </a:prstGeom>
          <a:solidFill>
            <a:srgbClr val="F794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4D715AD-0260-A80B-31A5-EFF7AA89DC78}"/>
              </a:ext>
            </a:extLst>
          </p:cNvPr>
          <p:cNvSpPr txBox="1"/>
          <p:nvPr/>
        </p:nvSpPr>
        <p:spPr>
          <a:xfrm>
            <a:off x="191634" y="6533376"/>
            <a:ext cx="907619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900" b="0" i="0" dirty="0">
                <a:solidFill>
                  <a:srgbClr val="FFFFFF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©</a:t>
            </a:r>
            <a:r>
              <a:rPr lang="ja-JP" altLang="en-US" sz="900" dirty="0">
                <a:solidFill>
                  <a:srgbClr val="FFFFF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lang="en-US" altLang="ja-JP" sz="900" b="0" i="0" dirty="0">
                <a:solidFill>
                  <a:srgbClr val="FFFFFF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2024 Kinki Certified Public Tax Accountants' Association All Rights Reserved.</a:t>
            </a:r>
            <a:endParaRPr lang="ja-JP" altLang="en-US" sz="9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7" name="スライド番号プレースホルダー 1">
            <a:extLst>
              <a:ext uri="{FF2B5EF4-FFF2-40B4-BE49-F238E27FC236}">
                <a16:creationId xmlns:a16="http://schemas.microsoft.com/office/drawing/2014/main" id="{24FF91ED-B326-70F9-95BD-A54EC0D5569E}"/>
              </a:ext>
            </a:extLst>
          </p:cNvPr>
          <p:cNvSpPr txBox="1">
            <a:spLocks/>
          </p:cNvSpPr>
          <p:nvPr/>
        </p:nvSpPr>
        <p:spPr>
          <a:xfrm>
            <a:off x="11123129" y="6549572"/>
            <a:ext cx="919162" cy="222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100" kern="1200">
                <a:solidFill>
                  <a:schemeClr val="tx1">
                    <a:lumMod val="90000"/>
                    <a:lumOff val="1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E31375A4-56A4-47D6-9801-1991572033F7}" type="slidenum">
              <a:rPr kumimoji="0" lang="en-US" altLang="ja-JP" smtClean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pPr>
                <a:defRPr/>
              </a:pPr>
              <a:t>6</a:t>
            </a:fld>
            <a:endParaRPr kumimoji="0" lang="ja-JP" altLang="en-US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9C8CEAA6-FE20-0263-B328-3EE411A249EA}"/>
              </a:ext>
            </a:extLst>
          </p:cNvPr>
          <p:cNvSpPr/>
          <p:nvPr/>
        </p:nvSpPr>
        <p:spPr>
          <a:xfrm>
            <a:off x="2051048" y="1006927"/>
            <a:ext cx="8113486" cy="203202"/>
          </a:xfrm>
          <a:prstGeom prst="roundRect">
            <a:avLst>
              <a:gd name="adj" fmla="val 50000"/>
            </a:avLst>
          </a:prstGeom>
          <a:solidFill>
            <a:srgbClr val="F9CB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プレースホルダー 5">
            <a:extLst>
              <a:ext uri="{FF2B5EF4-FFF2-40B4-BE49-F238E27FC236}">
                <a16:creationId xmlns:a16="http://schemas.microsoft.com/office/drawing/2014/main" id="{DAAC005E-2892-6E2F-1A82-434900863CED}"/>
              </a:ext>
            </a:extLst>
          </p:cNvPr>
          <p:cNvSpPr txBox="1">
            <a:spLocks/>
          </p:cNvSpPr>
          <p:nvPr/>
        </p:nvSpPr>
        <p:spPr>
          <a:xfrm>
            <a:off x="0" y="159657"/>
            <a:ext cx="12192000" cy="10800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ja-JP" altLang="en-US" sz="7200" b="1" spc="3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ここで問題です</a:t>
            </a:r>
          </a:p>
          <a:p>
            <a:pPr marL="0" indent="0" algn="ctr">
              <a:buNone/>
            </a:pPr>
            <a:endParaRPr lang="ja-JP" altLang="en-US" sz="7200" b="1" spc="3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12" name="Picture 6" descr="中国税理士会">
            <a:extLst>
              <a:ext uri="{FF2B5EF4-FFF2-40B4-BE49-F238E27FC236}">
                <a16:creationId xmlns:a16="http://schemas.microsoft.com/office/drawing/2014/main" id="{896A26C3-8857-69CA-086E-EFD10D569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4718" y="3117850"/>
            <a:ext cx="2038350" cy="3048000"/>
          </a:xfrm>
          <a:prstGeom prst="rect">
            <a:avLst/>
          </a:prstGeom>
          <a:noFill/>
          <a:effectLst>
            <a:glow rad="889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79AE3632-DB34-0EDB-D9CE-48B0D4BEF4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1" r="9653"/>
          <a:stretch/>
        </p:blipFill>
        <p:spPr>
          <a:xfrm>
            <a:off x="464457" y="1262743"/>
            <a:ext cx="9187543" cy="4659086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E0A402B-BBE0-A023-88F7-F00A15976BB4}"/>
              </a:ext>
            </a:extLst>
          </p:cNvPr>
          <p:cNvSpPr txBox="1"/>
          <p:nvPr/>
        </p:nvSpPr>
        <p:spPr>
          <a:xfrm>
            <a:off x="1262743" y="2191657"/>
            <a:ext cx="7968343" cy="1613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3600" b="1" dirty="0">
                <a:solidFill>
                  <a:srgbClr val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税金はたくさんの種類があるけれど、どんなところに使われているのかな？</a:t>
            </a:r>
            <a:endParaRPr kumimoji="1" lang="ja-JP" altLang="en-US" sz="36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544A3607-8E60-1121-1189-5C98EEFAE99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" t="51003" r="83807" b="23884"/>
          <a:stretch/>
        </p:blipFill>
        <p:spPr>
          <a:xfrm>
            <a:off x="10132197" y="2160616"/>
            <a:ext cx="592954" cy="766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37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図 24">
            <a:extLst>
              <a:ext uri="{FF2B5EF4-FFF2-40B4-BE49-F238E27FC236}">
                <a16:creationId xmlns:a16="http://schemas.microsoft.com/office/drawing/2014/main" id="{0CFAD609-9892-CE75-F31A-3377B3CEB61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5402" cy="6858000"/>
          </a:xfrm>
          <a:prstGeom prst="rect">
            <a:avLst/>
          </a:prstGeom>
        </p:spPr>
      </p:pic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F321DCD0-D376-42C7-1E0C-D166658DDFFE}"/>
              </a:ext>
            </a:extLst>
          </p:cNvPr>
          <p:cNvSpPr/>
          <p:nvPr/>
        </p:nvSpPr>
        <p:spPr>
          <a:xfrm>
            <a:off x="0" y="6419850"/>
            <a:ext cx="12192000" cy="438150"/>
          </a:xfrm>
          <a:prstGeom prst="rect">
            <a:avLst/>
          </a:prstGeom>
          <a:solidFill>
            <a:srgbClr val="F794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538B4E6E-F23C-6848-646A-DEEFC981115C}"/>
              </a:ext>
            </a:extLst>
          </p:cNvPr>
          <p:cNvSpPr txBox="1"/>
          <p:nvPr/>
        </p:nvSpPr>
        <p:spPr>
          <a:xfrm>
            <a:off x="191634" y="6533376"/>
            <a:ext cx="907619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900" b="0" i="0" dirty="0">
                <a:solidFill>
                  <a:srgbClr val="FFFFFF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©</a:t>
            </a:r>
            <a:r>
              <a:rPr lang="ja-JP" altLang="en-US" sz="900" dirty="0">
                <a:solidFill>
                  <a:srgbClr val="FFFFF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lang="en-US" altLang="ja-JP" sz="900" b="0" i="0" dirty="0">
                <a:solidFill>
                  <a:srgbClr val="FFFFFF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2024 Kinki Certified Public Tax Accountants' Association All Rights Reserved.</a:t>
            </a:r>
            <a:endParaRPr lang="ja-JP" altLang="en-US" sz="9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0" name="スライド番号プレースホルダー 1">
            <a:extLst>
              <a:ext uri="{FF2B5EF4-FFF2-40B4-BE49-F238E27FC236}">
                <a16:creationId xmlns:a16="http://schemas.microsoft.com/office/drawing/2014/main" id="{EC14F130-B436-274D-67D7-4CB946558F02}"/>
              </a:ext>
            </a:extLst>
          </p:cNvPr>
          <p:cNvSpPr txBox="1">
            <a:spLocks/>
          </p:cNvSpPr>
          <p:nvPr/>
        </p:nvSpPr>
        <p:spPr>
          <a:xfrm>
            <a:off x="11123129" y="6549572"/>
            <a:ext cx="919162" cy="222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100" kern="1200">
                <a:solidFill>
                  <a:schemeClr val="tx1">
                    <a:lumMod val="90000"/>
                    <a:lumOff val="1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E31375A4-56A4-47D6-9801-1991572033F7}" type="slidenum">
              <a:rPr kumimoji="0" lang="en-US" altLang="ja-JP" smtClean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pPr>
                <a:defRPr/>
              </a:pPr>
              <a:t>7</a:t>
            </a:fld>
            <a:endParaRPr kumimoji="0" lang="ja-JP" altLang="en-US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315D265A-3943-0E3B-C7D9-CD366B513F6B}"/>
              </a:ext>
            </a:extLst>
          </p:cNvPr>
          <p:cNvSpPr/>
          <p:nvPr/>
        </p:nvSpPr>
        <p:spPr>
          <a:xfrm>
            <a:off x="846363" y="1006927"/>
            <a:ext cx="10548000" cy="203202"/>
          </a:xfrm>
          <a:prstGeom prst="roundRect">
            <a:avLst>
              <a:gd name="adj" fmla="val 50000"/>
            </a:avLst>
          </a:prstGeom>
          <a:solidFill>
            <a:srgbClr val="F9CB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プレースホルダー 5">
            <a:extLst>
              <a:ext uri="{FF2B5EF4-FFF2-40B4-BE49-F238E27FC236}">
                <a16:creationId xmlns:a16="http://schemas.microsoft.com/office/drawing/2014/main" id="{5346B38A-F0C4-FBE1-8479-3D546FE9F065}"/>
              </a:ext>
            </a:extLst>
          </p:cNvPr>
          <p:cNvSpPr txBox="1">
            <a:spLocks/>
          </p:cNvSpPr>
          <p:nvPr/>
        </p:nvSpPr>
        <p:spPr>
          <a:xfrm>
            <a:off x="0" y="159657"/>
            <a:ext cx="12192000" cy="10800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ja-JP" altLang="en-US" sz="7200" b="1" spc="3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税金</a:t>
            </a:r>
            <a:r>
              <a:rPr lang="ja-JP" altLang="en-US" sz="5400" b="1" spc="3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で</a:t>
            </a:r>
            <a:r>
              <a:rPr lang="ja-JP" altLang="en-US" sz="7200" b="1" spc="3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作られているもの</a:t>
            </a:r>
          </a:p>
          <a:p>
            <a:pPr marL="0" indent="0" algn="ctr">
              <a:buNone/>
            </a:pPr>
            <a:endParaRPr lang="ja-JP" altLang="en-US" sz="7200" b="1" spc="3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53F55A90-B25E-46FE-66F4-AEB0A93985BB}"/>
              </a:ext>
            </a:extLst>
          </p:cNvPr>
          <p:cNvGrpSpPr/>
          <p:nvPr/>
        </p:nvGrpSpPr>
        <p:grpSpPr>
          <a:xfrm>
            <a:off x="471713" y="1306284"/>
            <a:ext cx="12068631" cy="5063505"/>
            <a:chOff x="471713" y="1306284"/>
            <a:chExt cx="12068631" cy="5063505"/>
          </a:xfrm>
        </p:grpSpPr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84B37475-C5A8-B505-EDC6-BBF42AEC5730}"/>
                </a:ext>
              </a:extLst>
            </p:cNvPr>
            <p:cNvSpPr txBox="1"/>
            <p:nvPr/>
          </p:nvSpPr>
          <p:spPr>
            <a:xfrm>
              <a:off x="8215085" y="1530000"/>
              <a:ext cx="1463903" cy="17620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500"/>
                </a:spcAft>
              </a:pPr>
              <a:r>
                <a:rPr lang="ja-JP" altLang="en-US" sz="2400" b="1" dirty="0">
                  <a:highlight>
                    <a:srgbClr val="F7941E"/>
                  </a:highligh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下校</a:t>
              </a:r>
            </a:p>
            <a:p>
              <a:pPr>
                <a:spcAft>
                  <a:spcPts val="500"/>
                </a:spcAft>
              </a:pPr>
              <a:r>
                <a:rPr lang="ja-JP" altLang="en-US" dirty="0">
                  <a:solidFill>
                    <a:srgbClr val="F7941E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★</a:t>
              </a:r>
              <a:r>
                <a:rPr lang="ja-JP" altLang="en-US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公立病院</a:t>
              </a:r>
              <a:endParaRPr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>
                <a:spcAft>
                  <a:spcPts val="500"/>
                </a:spcAft>
              </a:pPr>
              <a:r>
                <a:rPr lang="ja-JP" altLang="en-US" dirty="0">
                  <a:solidFill>
                    <a:srgbClr val="F7941E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★</a:t>
              </a:r>
              <a:r>
                <a:rPr lang="ja-JP" altLang="en-US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公園</a:t>
              </a:r>
            </a:p>
            <a:p>
              <a:br>
                <a:rPr lang="ja-JP" altLang="en-US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</a:br>
              <a:endPara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pic>
          <p:nvPicPr>
            <p:cNvPr id="45" name="図 44">
              <a:extLst>
                <a:ext uri="{FF2B5EF4-FFF2-40B4-BE49-F238E27FC236}">
                  <a16:creationId xmlns:a16="http://schemas.microsoft.com/office/drawing/2014/main" id="{6D6D0B5F-37FE-FCD1-6DD6-AAD667E07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1934" y="4753227"/>
              <a:ext cx="1550409" cy="1477711"/>
            </a:xfrm>
            <a:prstGeom prst="rect">
              <a:avLst/>
            </a:prstGeom>
          </p:spPr>
        </p:pic>
        <p:pic>
          <p:nvPicPr>
            <p:cNvPr id="58" name="図 57">
              <a:extLst>
                <a:ext uri="{FF2B5EF4-FFF2-40B4-BE49-F238E27FC236}">
                  <a16:creationId xmlns:a16="http://schemas.microsoft.com/office/drawing/2014/main" id="{F624AD71-F1DA-B0BB-89D1-7E39ABD81D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11" t="18836" r="9862" b="23598"/>
            <a:stretch/>
          </p:blipFill>
          <p:spPr>
            <a:xfrm>
              <a:off x="3657599" y="1306284"/>
              <a:ext cx="4862286" cy="5063505"/>
            </a:xfrm>
            <a:prstGeom prst="rect">
              <a:avLst/>
            </a:prstGeom>
          </p:spPr>
        </p:pic>
        <p:sp>
          <p:nvSpPr>
            <p:cNvPr id="59" name="テキスト ボックス 58">
              <a:extLst>
                <a:ext uri="{FF2B5EF4-FFF2-40B4-BE49-F238E27FC236}">
                  <a16:creationId xmlns:a16="http://schemas.microsoft.com/office/drawing/2014/main" id="{64A22F2C-2622-DF54-18CF-D062242D25E0}"/>
                </a:ext>
              </a:extLst>
            </p:cNvPr>
            <p:cNvSpPr txBox="1"/>
            <p:nvPr/>
          </p:nvSpPr>
          <p:spPr>
            <a:xfrm>
              <a:off x="1995714" y="5021947"/>
              <a:ext cx="2126343" cy="11439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500"/>
                </a:spcAft>
              </a:pPr>
              <a:r>
                <a:rPr lang="ja-JP" altLang="en-US" sz="2400" b="1" dirty="0">
                  <a:highlight>
                    <a:srgbClr val="F7941E"/>
                  </a:highligh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起床</a:t>
              </a:r>
            </a:p>
            <a:p>
              <a:pPr>
                <a:spcAft>
                  <a:spcPts val="500"/>
                </a:spcAft>
              </a:pPr>
              <a:r>
                <a:rPr lang="ja-JP" altLang="en-US" dirty="0">
                  <a:solidFill>
                    <a:srgbClr val="F7941E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★</a:t>
              </a:r>
              <a:r>
                <a:rPr lang="ja-JP" altLang="en-US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歯磨き</a:t>
              </a:r>
              <a:r>
                <a:rPr lang="en-US" altLang="ja-JP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(</a:t>
              </a:r>
              <a:r>
                <a:rPr lang="ja-JP" altLang="en-US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上水道</a:t>
              </a:r>
              <a:r>
                <a:rPr lang="en-US" altLang="ja-JP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)</a:t>
              </a:r>
              <a:endPara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>
                <a:spcAft>
                  <a:spcPts val="500"/>
                </a:spcAft>
              </a:pPr>
              <a:r>
                <a:rPr lang="ja-JP" altLang="en-US" dirty="0">
                  <a:solidFill>
                    <a:srgbClr val="F7941E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★</a:t>
              </a:r>
              <a:r>
                <a:rPr lang="ja-JP" altLang="en-US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トイレ</a:t>
              </a:r>
              <a:r>
                <a:rPr lang="en-US" altLang="ja-JP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(</a:t>
              </a:r>
              <a:r>
                <a:rPr lang="ja-JP" altLang="en-US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下水道</a:t>
              </a:r>
              <a:r>
                <a:rPr lang="en-US" altLang="ja-JP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)</a:t>
              </a:r>
            </a:p>
          </p:txBody>
        </p:sp>
        <p:pic>
          <p:nvPicPr>
            <p:cNvPr id="55" name="図 54">
              <a:extLst>
                <a:ext uri="{FF2B5EF4-FFF2-40B4-BE49-F238E27FC236}">
                  <a16:creationId xmlns:a16="http://schemas.microsoft.com/office/drawing/2014/main" id="{5684A58B-A5F8-D608-3A66-93C4BC0354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1614" y="4787215"/>
              <a:ext cx="1128772" cy="953185"/>
            </a:xfrm>
            <a:prstGeom prst="rect">
              <a:avLst/>
            </a:prstGeom>
          </p:spPr>
        </p:pic>
        <p:sp>
          <p:nvSpPr>
            <p:cNvPr id="60" name="テキスト ボックス 59">
              <a:extLst>
                <a:ext uri="{FF2B5EF4-FFF2-40B4-BE49-F238E27FC236}">
                  <a16:creationId xmlns:a16="http://schemas.microsoft.com/office/drawing/2014/main" id="{1B110BE1-B03D-7BB3-3060-2C24E47358F4}"/>
                </a:ext>
              </a:extLst>
            </p:cNvPr>
            <p:cNvSpPr txBox="1"/>
            <p:nvPr/>
          </p:nvSpPr>
          <p:spPr>
            <a:xfrm>
              <a:off x="471713" y="1436429"/>
              <a:ext cx="1502230" cy="18261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500"/>
                </a:spcAft>
              </a:pPr>
              <a:r>
                <a:rPr lang="ja-JP" altLang="en-US" sz="2400" b="1" dirty="0">
                  <a:highlight>
                    <a:srgbClr val="F7941E"/>
                  </a:highligh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学校生活　</a:t>
              </a:r>
              <a:endParaRPr lang="en-US" altLang="ja-JP" sz="2400" b="1" dirty="0">
                <a:highlight>
                  <a:srgbClr val="F7941E"/>
                </a:highlight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>
                <a:spcAft>
                  <a:spcPts val="500"/>
                </a:spcAft>
              </a:pPr>
              <a:r>
                <a:rPr lang="ja-JP" altLang="en-US" sz="1800" b="0" i="0" u="none" strike="noStrike" dirty="0">
                  <a:solidFill>
                    <a:srgbClr val="F7941E"/>
                  </a:solidFill>
                  <a:effectLst/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★</a:t>
              </a:r>
              <a:r>
                <a:rPr lang="ja-JP" altLang="en-US" sz="1800" b="0" i="0" u="none" strike="noStrike" dirty="0">
                  <a:effectLst/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道路</a:t>
              </a:r>
            </a:p>
            <a:p>
              <a:pPr>
                <a:spcAft>
                  <a:spcPts val="500"/>
                </a:spcAft>
              </a:pPr>
              <a:r>
                <a:rPr lang="ja-JP" altLang="en-US" sz="1800" b="0" i="0" u="none" strike="noStrike" dirty="0">
                  <a:solidFill>
                    <a:srgbClr val="F7941E"/>
                  </a:solidFill>
                  <a:effectLst/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★</a:t>
              </a:r>
              <a:r>
                <a:rPr lang="ja-JP" altLang="en-US" sz="1800" b="0" i="0" u="none" strike="noStrike" dirty="0">
                  <a:effectLst/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橋</a:t>
              </a:r>
            </a:p>
            <a:p>
              <a:pPr>
                <a:spcAft>
                  <a:spcPts val="500"/>
                </a:spcAft>
              </a:pPr>
              <a:r>
                <a:rPr lang="ja-JP" altLang="en-US" dirty="0">
                  <a:solidFill>
                    <a:srgbClr val="F7941E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★</a:t>
              </a:r>
              <a:r>
                <a:rPr lang="ja-JP" altLang="en-US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学校</a:t>
              </a:r>
            </a:p>
            <a:p>
              <a:pPr>
                <a:spcAft>
                  <a:spcPts val="500"/>
                </a:spcAft>
              </a:pPr>
              <a:r>
                <a:rPr lang="ja-JP" altLang="en-US" dirty="0">
                  <a:solidFill>
                    <a:srgbClr val="F7941E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★</a:t>
              </a:r>
              <a:r>
                <a:rPr lang="ja-JP" altLang="en-US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教科書</a:t>
              </a:r>
            </a:p>
          </p:txBody>
        </p:sp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93F86675-AA71-4394-1B20-B60E392FDB3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7804" y="1548753"/>
              <a:ext cx="2296724" cy="1601493"/>
            </a:xfrm>
            <a:prstGeom prst="rect">
              <a:avLst/>
            </a:prstGeom>
          </p:spPr>
        </p:pic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F029ED94-FB20-00B0-3452-153FFD9858A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1438" y="1596571"/>
              <a:ext cx="1896593" cy="1494973"/>
            </a:xfrm>
            <a:prstGeom prst="rect">
              <a:avLst/>
            </a:prstGeom>
          </p:spPr>
        </p:pic>
        <p:pic>
          <p:nvPicPr>
            <p:cNvPr id="52" name="図 51">
              <a:extLst>
                <a:ext uri="{FF2B5EF4-FFF2-40B4-BE49-F238E27FC236}">
                  <a16:creationId xmlns:a16="http://schemas.microsoft.com/office/drawing/2014/main" id="{D7F16A17-3CB8-29F0-A2C9-22367016A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3175" y="3718266"/>
              <a:ext cx="1577534" cy="1468418"/>
            </a:xfrm>
            <a:prstGeom prst="rect">
              <a:avLst/>
            </a:prstGeom>
          </p:spPr>
        </p:pic>
        <p:pic>
          <p:nvPicPr>
            <p:cNvPr id="81" name="図 80">
              <a:extLst>
                <a:ext uri="{FF2B5EF4-FFF2-40B4-BE49-F238E27FC236}">
                  <a16:creationId xmlns:a16="http://schemas.microsoft.com/office/drawing/2014/main" id="{0485DE18-6D8B-1A61-6694-F7E875CDEB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4973" y="3497944"/>
              <a:ext cx="1694572" cy="1615901"/>
            </a:xfrm>
            <a:prstGeom prst="rect">
              <a:avLst/>
            </a:prstGeom>
          </p:spPr>
        </p:pic>
        <p:pic>
          <p:nvPicPr>
            <p:cNvPr id="83" name="図 82">
              <a:extLst>
                <a:ext uri="{FF2B5EF4-FFF2-40B4-BE49-F238E27FC236}">
                  <a16:creationId xmlns:a16="http://schemas.microsoft.com/office/drawing/2014/main" id="{34524EAC-ADA7-6A4E-FC91-7B09636F8A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5915" y="1393371"/>
              <a:ext cx="783771" cy="783771"/>
            </a:xfrm>
            <a:prstGeom prst="rect">
              <a:avLst/>
            </a:prstGeom>
          </p:spPr>
        </p:pic>
        <p:pic>
          <p:nvPicPr>
            <p:cNvPr id="85" name="図 84">
              <a:extLst>
                <a:ext uri="{FF2B5EF4-FFF2-40B4-BE49-F238E27FC236}">
                  <a16:creationId xmlns:a16="http://schemas.microsoft.com/office/drawing/2014/main" id="{E4C937D8-BF0B-981B-5B35-16BF402443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372" y="3265713"/>
              <a:ext cx="1236829" cy="1237015"/>
            </a:xfrm>
            <a:prstGeom prst="rect">
              <a:avLst/>
            </a:prstGeom>
          </p:spPr>
        </p:pic>
        <p:pic>
          <p:nvPicPr>
            <p:cNvPr id="89" name="図 88">
              <a:extLst>
                <a:ext uri="{FF2B5EF4-FFF2-40B4-BE49-F238E27FC236}">
                  <a16:creationId xmlns:a16="http://schemas.microsoft.com/office/drawing/2014/main" id="{86E675E4-D117-130C-B0F9-0B02267C3D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1406" y="2650281"/>
              <a:ext cx="1037780" cy="1049048"/>
            </a:xfrm>
            <a:prstGeom prst="rect">
              <a:avLst/>
            </a:prstGeom>
          </p:spPr>
        </p:pic>
        <p:pic>
          <p:nvPicPr>
            <p:cNvPr id="91" name="図 90">
              <a:extLst>
                <a:ext uri="{FF2B5EF4-FFF2-40B4-BE49-F238E27FC236}">
                  <a16:creationId xmlns:a16="http://schemas.microsoft.com/office/drawing/2014/main" id="{F1912BCA-BDB9-27AE-CE85-32BD233CBC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4990" y="3496129"/>
              <a:ext cx="2015067" cy="1511300"/>
            </a:xfrm>
            <a:prstGeom prst="rect">
              <a:avLst/>
            </a:prstGeom>
          </p:spPr>
        </p:pic>
        <p:pic>
          <p:nvPicPr>
            <p:cNvPr id="93" name="図 92">
              <a:extLst>
                <a:ext uri="{FF2B5EF4-FFF2-40B4-BE49-F238E27FC236}">
                  <a16:creationId xmlns:a16="http://schemas.microsoft.com/office/drawing/2014/main" id="{410E432F-5793-1E80-E733-3D50E6FD7B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8743" y="5187760"/>
              <a:ext cx="1440996" cy="941578"/>
            </a:xfrm>
            <a:prstGeom prst="rect">
              <a:avLst/>
            </a:prstGeom>
          </p:spPr>
        </p:pic>
        <p:pic>
          <p:nvPicPr>
            <p:cNvPr id="95" name="図 94">
              <a:extLst>
                <a:ext uri="{FF2B5EF4-FFF2-40B4-BE49-F238E27FC236}">
                  <a16:creationId xmlns:a16="http://schemas.microsoft.com/office/drawing/2014/main" id="{E075574B-0877-5A4B-10D4-92D2ACF3F4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3972" y="4901746"/>
              <a:ext cx="1661886" cy="1299029"/>
            </a:xfrm>
            <a:prstGeom prst="rect">
              <a:avLst/>
            </a:prstGeom>
          </p:spPr>
        </p:pic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04F8DBE2-8CF2-5AF7-E733-B0ACCBD633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656" b="51746"/>
            <a:stretch/>
          </p:blipFill>
          <p:spPr>
            <a:xfrm>
              <a:off x="4293729" y="3933371"/>
              <a:ext cx="1178546" cy="1177656"/>
            </a:xfrm>
            <a:prstGeom prst="rect">
              <a:avLst/>
            </a:prstGeom>
          </p:spPr>
        </p:pic>
        <p:pic>
          <p:nvPicPr>
            <p:cNvPr id="97" name="図 96">
              <a:extLst>
                <a:ext uri="{FF2B5EF4-FFF2-40B4-BE49-F238E27FC236}">
                  <a16:creationId xmlns:a16="http://schemas.microsoft.com/office/drawing/2014/main" id="{CF5CBEE5-D28A-340F-7211-289F62DCA4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1417" y="4772025"/>
              <a:ext cx="871075" cy="1428750"/>
            </a:xfrm>
            <a:prstGeom prst="rect">
              <a:avLst/>
            </a:prstGeom>
          </p:spPr>
        </p:pic>
        <p:sp>
          <p:nvSpPr>
            <p:cNvPr id="61" name="テキスト ボックス 60">
              <a:extLst>
                <a:ext uri="{FF2B5EF4-FFF2-40B4-BE49-F238E27FC236}">
                  <a16:creationId xmlns:a16="http://schemas.microsoft.com/office/drawing/2014/main" id="{5AD9E050-4F35-3A72-74CF-4E1A59F9649C}"/>
                </a:ext>
              </a:extLst>
            </p:cNvPr>
            <p:cNvSpPr txBox="1"/>
            <p:nvPr/>
          </p:nvSpPr>
          <p:spPr>
            <a:xfrm>
              <a:off x="10704287" y="3155042"/>
              <a:ext cx="1836057" cy="7104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500"/>
                </a:spcAft>
              </a:pPr>
              <a:r>
                <a:rPr lang="ja-JP" altLang="en-US" dirty="0">
                  <a:solidFill>
                    <a:srgbClr val="F7941E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★</a:t>
              </a:r>
              <a:r>
                <a:rPr lang="ja-JP" altLang="en-US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交番</a:t>
              </a:r>
            </a:p>
            <a:p>
              <a:pPr>
                <a:spcAft>
                  <a:spcPts val="500"/>
                </a:spcAft>
              </a:pPr>
              <a:r>
                <a:rPr lang="ja-JP" altLang="en-US" dirty="0">
                  <a:solidFill>
                    <a:srgbClr val="F7941E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★</a:t>
              </a:r>
              <a:r>
                <a:rPr lang="ja-JP" altLang="en-US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消防車</a:t>
              </a:r>
            </a:p>
          </p:txBody>
        </p:sp>
        <p:pic>
          <p:nvPicPr>
            <p:cNvPr id="27" name="図 26">
              <a:extLst>
                <a:ext uri="{FF2B5EF4-FFF2-40B4-BE49-F238E27FC236}">
                  <a16:creationId xmlns:a16="http://schemas.microsoft.com/office/drawing/2014/main" id="{94C2F6DB-84C5-A2DD-D894-CD10080DA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2875" y="2076643"/>
              <a:ext cx="1933173" cy="1523807"/>
            </a:xfrm>
            <a:prstGeom prst="rect">
              <a:avLst/>
            </a:prstGeom>
          </p:spPr>
        </p:pic>
        <p:pic>
          <p:nvPicPr>
            <p:cNvPr id="30" name="図 29">
              <a:extLst>
                <a:ext uri="{FF2B5EF4-FFF2-40B4-BE49-F238E27FC236}">
                  <a16:creationId xmlns:a16="http://schemas.microsoft.com/office/drawing/2014/main" id="{2CC51760-CD3F-F96A-F0E4-64CBDB5FE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9825" y="1957527"/>
              <a:ext cx="1482007" cy="16905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44274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1F31BE7D-6313-19A7-2E74-98914293764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5402" cy="6858000"/>
          </a:xfrm>
          <a:prstGeom prst="rect">
            <a:avLst/>
          </a:prstGeom>
        </p:spPr>
      </p:pic>
      <p:sp>
        <p:nvSpPr>
          <p:cNvPr id="28" name="四角形: 角を丸くする 27">
            <a:extLst>
              <a:ext uri="{FF2B5EF4-FFF2-40B4-BE49-F238E27FC236}">
                <a16:creationId xmlns:a16="http://schemas.microsoft.com/office/drawing/2014/main" id="{F33A4979-CFBD-0EB3-5CDB-CDAE8F10FD44}"/>
              </a:ext>
            </a:extLst>
          </p:cNvPr>
          <p:cNvSpPr/>
          <p:nvPr/>
        </p:nvSpPr>
        <p:spPr>
          <a:xfrm>
            <a:off x="338363" y="1006927"/>
            <a:ext cx="11484000" cy="203202"/>
          </a:xfrm>
          <a:prstGeom prst="roundRect">
            <a:avLst>
              <a:gd name="adj" fmla="val 50000"/>
            </a:avLst>
          </a:prstGeom>
          <a:solidFill>
            <a:srgbClr val="F9CB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テキスト プレースホルダー 5">
            <a:extLst>
              <a:ext uri="{FF2B5EF4-FFF2-40B4-BE49-F238E27FC236}">
                <a16:creationId xmlns:a16="http://schemas.microsoft.com/office/drawing/2014/main" id="{D60D99D1-6C8C-DFAA-E411-BE79169CFCF2}"/>
              </a:ext>
            </a:extLst>
          </p:cNvPr>
          <p:cNvSpPr txBox="1">
            <a:spLocks/>
          </p:cNvSpPr>
          <p:nvPr/>
        </p:nvSpPr>
        <p:spPr>
          <a:xfrm>
            <a:off x="0" y="377367"/>
            <a:ext cx="12192000" cy="10800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ja-JP" altLang="en-US" sz="5400" b="1" spc="3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今の日本はどうなっているのかな？</a:t>
            </a: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439F0FC2-25D6-D853-A2AE-8EFD8B5C022C}"/>
              </a:ext>
            </a:extLst>
          </p:cNvPr>
          <p:cNvSpPr txBox="1"/>
          <p:nvPr/>
        </p:nvSpPr>
        <p:spPr>
          <a:xfrm>
            <a:off x="4161971" y="1339468"/>
            <a:ext cx="3868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令和</a:t>
            </a:r>
            <a:r>
              <a:rPr lang="en-US" altLang="ja-JP" sz="24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6</a:t>
            </a:r>
            <a:r>
              <a:rPr lang="ja-JP" altLang="en-US" sz="24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年 </a:t>
            </a:r>
            <a:r>
              <a:rPr lang="ja-JP" altLang="en-US" sz="2400" b="1" spc="3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一般会計予算</a:t>
            </a:r>
            <a:endParaRPr kumimoji="1" lang="ja-JP" altLang="en-US" sz="2400" b="1" spc="3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7B5619D6-EB01-1DED-959D-81E8AC4854C3}"/>
              </a:ext>
            </a:extLst>
          </p:cNvPr>
          <p:cNvSpPr/>
          <p:nvPr/>
        </p:nvSpPr>
        <p:spPr>
          <a:xfrm>
            <a:off x="0" y="6419850"/>
            <a:ext cx="12192000" cy="438150"/>
          </a:xfrm>
          <a:prstGeom prst="rect">
            <a:avLst/>
          </a:prstGeom>
          <a:solidFill>
            <a:srgbClr val="F794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2D90E4E6-EC1B-F347-0603-402058793881}"/>
              </a:ext>
            </a:extLst>
          </p:cNvPr>
          <p:cNvSpPr txBox="1"/>
          <p:nvPr/>
        </p:nvSpPr>
        <p:spPr>
          <a:xfrm>
            <a:off x="191634" y="6533376"/>
            <a:ext cx="907619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900" b="0" i="0" dirty="0">
                <a:solidFill>
                  <a:srgbClr val="FFFFFF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©</a:t>
            </a:r>
            <a:r>
              <a:rPr lang="ja-JP" altLang="en-US" sz="900" dirty="0">
                <a:solidFill>
                  <a:srgbClr val="FFFFF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lang="en-US" altLang="ja-JP" sz="900" b="0" i="0" dirty="0">
                <a:solidFill>
                  <a:srgbClr val="FFFFFF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2024 Kinki Certified Public Tax Accountants' Association All Rights Reserved.</a:t>
            </a:r>
            <a:endParaRPr lang="ja-JP" altLang="en-US" sz="9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42" name="スライド番号プレースホルダー 1">
            <a:extLst>
              <a:ext uri="{FF2B5EF4-FFF2-40B4-BE49-F238E27FC236}">
                <a16:creationId xmlns:a16="http://schemas.microsoft.com/office/drawing/2014/main" id="{E5BCC32B-88FA-8A51-8E1E-452978416ECF}"/>
              </a:ext>
            </a:extLst>
          </p:cNvPr>
          <p:cNvSpPr txBox="1">
            <a:spLocks/>
          </p:cNvSpPr>
          <p:nvPr/>
        </p:nvSpPr>
        <p:spPr>
          <a:xfrm>
            <a:off x="11123129" y="6549572"/>
            <a:ext cx="919162" cy="222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100" kern="1200">
                <a:solidFill>
                  <a:schemeClr val="tx1">
                    <a:lumMod val="90000"/>
                    <a:lumOff val="1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E31375A4-56A4-47D6-9801-1991572033F7}" type="slidenum">
              <a:rPr kumimoji="0" lang="en-US" altLang="ja-JP" smtClean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pPr>
                <a:defRPr/>
              </a:pPr>
              <a:t>8</a:t>
            </a:fld>
            <a:endParaRPr kumimoji="0" lang="ja-JP" altLang="en-US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EBD64721-F434-9623-D62C-FE1A974CB5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90" y="1457446"/>
            <a:ext cx="5356219" cy="5400554"/>
          </a:xfrm>
          <a:prstGeom prst="rect">
            <a:avLst/>
          </a:prstGeom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0D8162B6-2AC6-9DD6-9161-0D346EC062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2"/>
          <a:stretch/>
        </p:blipFill>
        <p:spPr>
          <a:xfrm>
            <a:off x="6966856" y="1536905"/>
            <a:ext cx="4581789" cy="520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13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uiExpand="1" build="p"/>
      <p:bldP spid="34" grpId="0"/>
    </p:bld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864</TotalTime>
  <Words>1183</Words>
  <Application>Microsoft Office PowerPoint</Application>
  <PresentationFormat>ワイド画面</PresentationFormat>
  <Paragraphs>280</Paragraphs>
  <Slides>20</Slides>
  <Notes>20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20</vt:i4>
      </vt:variant>
    </vt:vector>
  </HeadingPairs>
  <TitlesOfParts>
    <vt:vector size="26" baseType="lpstr">
      <vt:lpstr>BIZ UDPゴシック</vt:lpstr>
      <vt:lpstr>メイリオ</vt:lpstr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＠ TSUBASA</dc:creator>
  <cp:lastModifiedBy>ohtsuki mika</cp:lastModifiedBy>
  <cp:revision>38</cp:revision>
  <dcterms:created xsi:type="dcterms:W3CDTF">2024-02-01T01:15:47Z</dcterms:created>
  <dcterms:modified xsi:type="dcterms:W3CDTF">2024-04-05T05:32:40Z</dcterms:modified>
</cp:coreProperties>
</file>